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ec276dec834e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9207c296d4c09"/>
  </p:sldMasterIdLst>
  <p:sldIdLst>
    <p:sldId xmlns:r="http://schemas.openxmlformats.org/officeDocument/2006/relationships" id="256" r:id="R2cb4ce09fa8d45eb"/>
    <p:sldId xmlns:r="http://schemas.openxmlformats.org/officeDocument/2006/relationships" id="257" r:id="R464fa71186554b22"/>
    <p:sldId xmlns:r="http://schemas.openxmlformats.org/officeDocument/2006/relationships" id="258" r:id="R91deece26a494470"/>
    <p:sldId xmlns:r="http://schemas.openxmlformats.org/officeDocument/2006/relationships" id="259" r:id="R045c1b7c82f84028"/>
    <p:sldId xmlns:r="http://schemas.openxmlformats.org/officeDocument/2006/relationships" id="260" r:id="Rb6cc6cfd69e443d6"/>
    <p:sldId xmlns:r="http://schemas.openxmlformats.org/officeDocument/2006/relationships" id="261" r:id="Rd027aca8cb9d4cfc"/>
    <p:sldId xmlns:r="http://schemas.openxmlformats.org/officeDocument/2006/relationships" id="262" r:id="Rc982a8516184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9207c296d4c09" /><Relationship Type="http://schemas.openxmlformats.org/officeDocument/2006/relationships/slide" Target="/ppt/slides/slide1.xml" Id="R2cb4ce09fa8d45eb" /><Relationship Type="http://schemas.openxmlformats.org/officeDocument/2006/relationships/slide" Target="/ppt/slides/slide2.xml" Id="R464fa71186554b22" /><Relationship Type="http://schemas.openxmlformats.org/officeDocument/2006/relationships/slide" Target="/ppt/slides/slide3.xml" Id="R91deece26a494470" /><Relationship Type="http://schemas.openxmlformats.org/officeDocument/2006/relationships/slide" Target="/ppt/slides/slide4.xml" Id="R045c1b7c82f84028" /><Relationship Type="http://schemas.openxmlformats.org/officeDocument/2006/relationships/slide" Target="/ppt/slides/slide5.xml" Id="Rb6cc6cfd69e443d6" /><Relationship Type="http://schemas.openxmlformats.org/officeDocument/2006/relationships/slide" Target="/ppt/slides/slide6.xml" Id="Rd027aca8cb9d4cfc" /><Relationship Type="http://schemas.openxmlformats.org/officeDocument/2006/relationships/slide" Target="/ppt/slides/slide7.xml" Id="Rc982a8516184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565636fe548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3cc072a484d05" /><Relationship Type="http://schemas.openxmlformats.org/officeDocument/2006/relationships/theme" Target="/ppt/slideMasters/theme/theme1.xml" Id="R6884461da659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3cc072a48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f32ed1ae1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457cd4663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7b9d6c47d4f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ac70ced86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db3d6a8234d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aaf8b738144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f69f5c5a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JCMC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JCMC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996 957 829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JCMC EIENDOM AS</a:t>
            </a:r>
          </a:p>
        </p:txBody>
      </p:sp>
    </p:spTree>
  </p:cSld>
  <p:clrMapOvr>
    <a:masterClrMapping xmlns:a="http://schemas.openxmlformats.org/drawingml/2006/main"/>
  </p:clrMapOvr>
</p:sld>
</file>