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9a3782fbe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dd25e81854285"/>
  </p:sldMasterIdLst>
  <p:sldIdLst>
    <p:sldId xmlns:r="http://schemas.openxmlformats.org/officeDocument/2006/relationships" id="256" r:id="R33e1454f59724b9f"/>
    <p:sldId xmlns:r="http://schemas.openxmlformats.org/officeDocument/2006/relationships" id="257" r:id="Rabdd476b04534fa4"/>
    <p:sldId xmlns:r="http://schemas.openxmlformats.org/officeDocument/2006/relationships" id="258" r:id="Rc2316040db0d44e0"/>
    <p:sldId xmlns:r="http://schemas.openxmlformats.org/officeDocument/2006/relationships" id="259" r:id="R4b7f4cf2e0cb493f"/>
    <p:sldId xmlns:r="http://schemas.openxmlformats.org/officeDocument/2006/relationships" id="260" r:id="R7585e32c08e9423a"/>
    <p:sldId xmlns:r="http://schemas.openxmlformats.org/officeDocument/2006/relationships" id="261" r:id="Rafad1f35b1264917"/>
    <p:sldId xmlns:r="http://schemas.openxmlformats.org/officeDocument/2006/relationships" id="262" r:id="R432e10fd1255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dd25e81854285" /><Relationship Type="http://schemas.openxmlformats.org/officeDocument/2006/relationships/slide" Target="/ppt/slides/slide1.xml" Id="R33e1454f59724b9f" /><Relationship Type="http://schemas.openxmlformats.org/officeDocument/2006/relationships/slide" Target="/ppt/slides/slide2.xml" Id="Rabdd476b04534fa4" /><Relationship Type="http://schemas.openxmlformats.org/officeDocument/2006/relationships/slide" Target="/ppt/slides/slide3.xml" Id="Rc2316040db0d44e0" /><Relationship Type="http://schemas.openxmlformats.org/officeDocument/2006/relationships/slide" Target="/ppt/slides/slide4.xml" Id="R4b7f4cf2e0cb493f" /><Relationship Type="http://schemas.openxmlformats.org/officeDocument/2006/relationships/slide" Target="/ppt/slides/slide5.xml" Id="R7585e32c08e9423a" /><Relationship Type="http://schemas.openxmlformats.org/officeDocument/2006/relationships/slide" Target="/ppt/slides/slide6.xml" Id="Rafad1f35b1264917" /><Relationship Type="http://schemas.openxmlformats.org/officeDocument/2006/relationships/slide" Target="/ppt/slides/slide7.xml" Id="R432e10fd1255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3115cfef7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7d36e97d4ed5" /><Relationship Type="http://schemas.openxmlformats.org/officeDocument/2006/relationships/theme" Target="/ppt/slideMasters/theme/theme1.xml" Id="R9a95da3d0f0f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57d36e97d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1a0ad537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31f3eb52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6dc81301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d8ad6b7d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a421a363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d1cc9968f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7a2c1e4d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SVEIN OLA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KNUT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anders@sparehusetgrenland.no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