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76ef1984af43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91b2ed14a4855"/>
  </p:sldMasterIdLst>
  <p:sldIdLst>
    <p:sldId xmlns:r="http://schemas.openxmlformats.org/officeDocument/2006/relationships" id="256" r:id="Rc3ea70978953489a"/>
    <p:sldId xmlns:r="http://schemas.openxmlformats.org/officeDocument/2006/relationships" id="257" r:id="Ra7f58c4e1ff64afd"/>
    <p:sldId xmlns:r="http://schemas.openxmlformats.org/officeDocument/2006/relationships" id="258" r:id="R9a40920463b14622"/>
    <p:sldId xmlns:r="http://schemas.openxmlformats.org/officeDocument/2006/relationships" id="259" r:id="Rdcb78a63be1e4512"/>
    <p:sldId xmlns:r="http://schemas.openxmlformats.org/officeDocument/2006/relationships" id="260" r:id="Re8f3ac628f514fc1"/>
    <p:sldId xmlns:r="http://schemas.openxmlformats.org/officeDocument/2006/relationships" id="261" r:id="Rfbcdd85102354e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91b2ed14a4855" /><Relationship Type="http://schemas.openxmlformats.org/officeDocument/2006/relationships/slide" Target="/ppt/slides/slide1.xml" Id="Rc3ea70978953489a" /><Relationship Type="http://schemas.openxmlformats.org/officeDocument/2006/relationships/slide" Target="/ppt/slides/slide2.xml" Id="Ra7f58c4e1ff64afd" /><Relationship Type="http://schemas.openxmlformats.org/officeDocument/2006/relationships/slide" Target="/ppt/slides/slide3.xml" Id="R9a40920463b14622" /><Relationship Type="http://schemas.openxmlformats.org/officeDocument/2006/relationships/slide" Target="/ppt/slides/slide4.xml" Id="Rdcb78a63be1e4512" /><Relationship Type="http://schemas.openxmlformats.org/officeDocument/2006/relationships/slide" Target="/ppt/slides/slide5.xml" Id="Re8f3ac628f514fc1" /><Relationship Type="http://schemas.openxmlformats.org/officeDocument/2006/relationships/slide" Target="/ppt/slides/slide6.xml" Id="Rfbcdd85102354e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e6feae4f44a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2b30cf3934ba5" /><Relationship Type="http://schemas.openxmlformats.org/officeDocument/2006/relationships/theme" Target="/ppt/slideMasters/theme/theme1.xml" Id="R855331a7d1434f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2b30cf393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c2db94a5948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3ea8a03aa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50bc94b5d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2cb34b2804f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e02e1894446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4abd09632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SOUL LIVING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SOUL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SOUL LIVING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SOUL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SOUL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SOUL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FURNINOVA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SOUL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996 964 639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SOUL LIVING AS</a:t>
            </a:r>
          </a:p>
        </p:txBody>
      </p:sp>
    </p:spTree>
  </p:cSld>
  <p:clrMapOvr>
    <a:masterClrMapping xmlns:a="http://schemas.openxmlformats.org/drawingml/2006/main"/>
  </p:clrMapOvr>
</p:sld>
</file>