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bb999ebe9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110e7ad91b4488"/>
  </p:sldMasterIdLst>
  <p:sldIdLst>
    <p:sldId xmlns:r="http://schemas.openxmlformats.org/officeDocument/2006/relationships" id="256" r:id="Rf79cbc357be34492"/>
    <p:sldId xmlns:r="http://schemas.openxmlformats.org/officeDocument/2006/relationships" id="257" r:id="Rb5e84acb271c464e"/>
    <p:sldId xmlns:r="http://schemas.openxmlformats.org/officeDocument/2006/relationships" id="258" r:id="R412d1df3afa14d4b"/>
    <p:sldId xmlns:r="http://schemas.openxmlformats.org/officeDocument/2006/relationships" id="259" r:id="R4150c6bd670340a1"/>
    <p:sldId xmlns:r="http://schemas.openxmlformats.org/officeDocument/2006/relationships" id="260" r:id="R65df281ef8dd4d1f"/>
    <p:sldId xmlns:r="http://schemas.openxmlformats.org/officeDocument/2006/relationships" id="261" r:id="R5e1e7bb7adf04363"/>
    <p:sldId xmlns:r="http://schemas.openxmlformats.org/officeDocument/2006/relationships" id="262" r:id="Rffc83d55285f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10e7ad91b4488" /><Relationship Type="http://schemas.openxmlformats.org/officeDocument/2006/relationships/slide" Target="/ppt/slides/slide1.xml" Id="Rf79cbc357be34492" /><Relationship Type="http://schemas.openxmlformats.org/officeDocument/2006/relationships/slide" Target="/ppt/slides/slide2.xml" Id="Rb5e84acb271c464e" /><Relationship Type="http://schemas.openxmlformats.org/officeDocument/2006/relationships/slide" Target="/ppt/slides/slide3.xml" Id="R412d1df3afa14d4b" /><Relationship Type="http://schemas.openxmlformats.org/officeDocument/2006/relationships/slide" Target="/ppt/slides/slide4.xml" Id="R4150c6bd670340a1" /><Relationship Type="http://schemas.openxmlformats.org/officeDocument/2006/relationships/slide" Target="/ppt/slides/slide5.xml" Id="R65df281ef8dd4d1f" /><Relationship Type="http://schemas.openxmlformats.org/officeDocument/2006/relationships/slide" Target="/ppt/slides/slide6.xml" Id="R5e1e7bb7adf04363" /><Relationship Type="http://schemas.openxmlformats.org/officeDocument/2006/relationships/slide" Target="/ppt/slides/slide7.xml" Id="Rffc83d55285f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e641d305249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7152878245a7" /><Relationship Type="http://schemas.openxmlformats.org/officeDocument/2006/relationships/theme" Target="/ppt/slideMasters/theme/theme1.xml" Id="Rfb916dd4474247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07152878245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4c45ea6847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fd43e4505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f865fad84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e85b7845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f682adfe47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31e22db8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89732040c46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BIRKHANS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BIRKHANS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2 704 993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−275 768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−542 994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2 075 529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BRITT TORUNN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PER BERGER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996 969 142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BIRKHANS AS</a:t>
            </a:r>
          </a:p>
        </p:txBody>
      </p:sp>
    </p:spTree>
  </p:cSld>
  <p:clrMapOvr>
    <a:masterClrMapping xmlns:a="http://schemas.openxmlformats.org/drawingml/2006/main"/>
  </p:clrMapOvr>
</p:sld>
</file>