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b3fcec4994b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f3dd667eb402e"/>
  </p:sldMasterIdLst>
  <p:sldIdLst>
    <p:sldId xmlns:r="http://schemas.openxmlformats.org/officeDocument/2006/relationships" id="256" r:id="R59f53edfc3264c03"/>
    <p:sldId xmlns:r="http://schemas.openxmlformats.org/officeDocument/2006/relationships" id="257" r:id="Rc13f90f312f641f5"/>
    <p:sldId xmlns:r="http://schemas.openxmlformats.org/officeDocument/2006/relationships" id="258" r:id="R4220beec766e4980"/>
    <p:sldId xmlns:r="http://schemas.openxmlformats.org/officeDocument/2006/relationships" id="259" r:id="R09baa3df42004518"/>
    <p:sldId xmlns:r="http://schemas.openxmlformats.org/officeDocument/2006/relationships" id="260" r:id="R37aeb8d6cd2d40ce"/>
    <p:sldId xmlns:r="http://schemas.openxmlformats.org/officeDocument/2006/relationships" id="261" r:id="R8640e394254e4d18"/>
    <p:sldId xmlns:r="http://schemas.openxmlformats.org/officeDocument/2006/relationships" id="262" r:id="R4923f14e45ee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f3dd667eb402e" /><Relationship Type="http://schemas.openxmlformats.org/officeDocument/2006/relationships/slide" Target="/ppt/slides/slide1.xml" Id="R59f53edfc3264c03" /><Relationship Type="http://schemas.openxmlformats.org/officeDocument/2006/relationships/slide" Target="/ppt/slides/slide2.xml" Id="Rc13f90f312f641f5" /><Relationship Type="http://schemas.openxmlformats.org/officeDocument/2006/relationships/slide" Target="/ppt/slides/slide3.xml" Id="R4220beec766e4980" /><Relationship Type="http://schemas.openxmlformats.org/officeDocument/2006/relationships/slide" Target="/ppt/slides/slide4.xml" Id="R09baa3df42004518" /><Relationship Type="http://schemas.openxmlformats.org/officeDocument/2006/relationships/slide" Target="/ppt/slides/slide5.xml" Id="R37aeb8d6cd2d40ce" /><Relationship Type="http://schemas.openxmlformats.org/officeDocument/2006/relationships/slide" Target="/ppt/slides/slide6.xml" Id="R8640e394254e4d18" /><Relationship Type="http://schemas.openxmlformats.org/officeDocument/2006/relationships/slide" Target="/ppt/slides/slide7.xml" Id="R4923f14e45ee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69899010a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1f212a4544ed1" /><Relationship Type="http://schemas.openxmlformats.org/officeDocument/2006/relationships/theme" Target="/ppt/slideMasters/theme/theme1.xml" Id="R0cebf9351075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1f212a454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bcaefe595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9b394dad44b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2846191f6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a8d42458d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e87503b443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2e0cbb426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078e0e603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SMAK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1 506 933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1 506 933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HATLEHOL BEITE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Furutunvegen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beite@erab.net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996 971 813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SMAK HOLDING AS</a:t>
            </a:r>
          </a:p>
        </p:txBody>
      </p:sp>
    </p:spTree>
  </p:cSld>
  <p:clrMapOvr>
    <a:masterClrMapping xmlns:a="http://schemas.openxmlformats.org/drawingml/2006/main"/>
  </p:clrMapOvr>
</p:sld>
</file>