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0c2613898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2d1784d3844f5"/>
  </p:sldMasterIdLst>
  <p:sldIdLst>
    <p:sldId xmlns:r="http://schemas.openxmlformats.org/officeDocument/2006/relationships" id="256" r:id="R80a4fca1773c4da1"/>
    <p:sldId xmlns:r="http://schemas.openxmlformats.org/officeDocument/2006/relationships" id="257" r:id="R37b6298cf01c4e92"/>
    <p:sldId xmlns:r="http://schemas.openxmlformats.org/officeDocument/2006/relationships" id="258" r:id="Rb7ed47d3fbab4ff7"/>
    <p:sldId xmlns:r="http://schemas.openxmlformats.org/officeDocument/2006/relationships" id="259" r:id="R728481ecd7a0419f"/>
    <p:sldId xmlns:r="http://schemas.openxmlformats.org/officeDocument/2006/relationships" id="260" r:id="R3630651f133f46ac"/>
    <p:sldId xmlns:r="http://schemas.openxmlformats.org/officeDocument/2006/relationships" id="261" r:id="Raf196947f4384321"/>
    <p:sldId xmlns:r="http://schemas.openxmlformats.org/officeDocument/2006/relationships" id="262" r:id="R18ad0d5d6d79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2d1784d3844f5" /><Relationship Type="http://schemas.openxmlformats.org/officeDocument/2006/relationships/slide" Target="/ppt/slides/slide1.xml" Id="R80a4fca1773c4da1" /><Relationship Type="http://schemas.openxmlformats.org/officeDocument/2006/relationships/slide" Target="/ppt/slides/slide2.xml" Id="R37b6298cf01c4e92" /><Relationship Type="http://schemas.openxmlformats.org/officeDocument/2006/relationships/slide" Target="/ppt/slides/slide3.xml" Id="Rb7ed47d3fbab4ff7" /><Relationship Type="http://schemas.openxmlformats.org/officeDocument/2006/relationships/slide" Target="/ppt/slides/slide4.xml" Id="R728481ecd7a0419f" /><Relationship Type="http://schemas.openxmlformats.org/officeDocument/2006/relationships/slide" Target="/ppt/slides/slide5.xml" Id="R3630651f133f46ac" /><Relationship Type="http://schemas.openxmlformats.org/officeDocument/2006/relationships/slide" Target="/ppt/slides/slide6.xml" Id="Raf196947f4384321" /><Relationship Type="http://schemas.openxmlformats.org/officeDocument/2006/relationships/slide" Target="/ppt/slides/slide7.xml" Id="R18ad0d5d6d79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dc71d7841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f7100e76f4231" /><Relationship Type="http://schemas.openxmlformats.org/officeDocument/2006/relationships/theme" Target="/ppt/slideMasters/theme/theme1.xml" Id="R7973e93251f3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f7100e76f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3871acae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5454824c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67076611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4f1e14c6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74e1bcf51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649b25d67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c0fae47ad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