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0d2c0e04a64f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8949ed6e444080"/>
  </p:sldMasterIdLst>
  <p:sldIdLst>
    <p:sldId xmlns:r="http://schemas.openxmlformats.org/officeDocument/2006/relationships" id="256" r:id="Rc2d1eace26f142d0"/>
    <p:sldId xmlns:r="http://schemas.openxmlformats.org/officeDocument/2006/relationships" id="257" r:id="R05257157b3134adf"/>
    <p:sldId xmlns:r="http://schemas.openxmlformats.org/officeDocument/2006/relationships" id="258" r:id="Rad332ee76b9d4f90"/>
    <p:sldId xmlns:r="http://schemas.openxmlformats.org/officeDocument/2006/relationships" id="259" r:id="Rfeddd952a7534c3a"/>
    <p:sldId xmlns:r="http://schemas.openxmlformats.org/officeDocument/2006/relationships" id="260" r:id="R026195a06913439c"/>
    <p:sldId xmlns:r="http://schemas.openxmlformats.org/officeDocument/2006/relationships" id="261" r:id="R2137f26703444761"/>
    <p:sldId xmlns:r="http://schemas.openxmlformats.org/officeDocument/2006/relationships" id="262" r:id="R20f6f60637f84c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8949ed6e444080" /><Relationship Type="http://schemas.openxmlformats.org/officeDocument/2006/relationships/slide" Target="/ppt/slides/slide1.xml" Id="Rc2d1eace26f142d0" /><Relationship Type="http://schemas.openxmlformats.org/officeDocument/2006/relationships/slide" Target="/ppt/slides/slide2.xml" Id="R05257157b3134adf" /><Relationship Type="http://schemas.openxmlformats.org/officeDocument/2006/relationships/slide" Target="/ppt/slides/slide3.xml" Id="Rad332ee76b9d4f90" /><Relationship Type="http://schemas.openxmlformats.org/officeDocument/2006/relationships/slide" Target="/ppt/slides/slide4.xml" Id="Rfeddd952a7534c3a" /><Relationship Type="http://schemas.openxmlformats.org/officeDocument/2006/relationships/slide" Target="/ppt/slides/slide5.xml" Id="R026195a06913439c" /><Relationship Type="http://schemas.openxmlformats.org/officeDocument/2006/relationships/slide" Target="/ppt/slides/slide6.xml" Id="R2137f26703444761" /><Relationship Type="http://schemas.openxmlformats.org/officeDocument/2006/relationships/slide" Target="/ppt/slides/slide7.xml" Id="R20f6f60637f84c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235e43a7f24b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7a1a28467427c" /><Relationship Type="http://schemas.openxmlformats.org/officeDocument/2006/relationships/theme" Target="/ppt/slideMasters/theme/theme1.xml" Id="R2405087b518d44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47a1a2846742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893e92e81a4f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f18ac47f04d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90f06928a44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efff9a5e2b4e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6074983ad542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d9418e2fd34a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f04d51ce5542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GAP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GAP INVEST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311 341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3 293 444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3 389 991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BACKER GRO AALTVEDT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Fløtninga 1D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3724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996 975 096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GAP INVEST AS</a:t>
            </a:r>
          </a:p>
        </p:txBody>
      </p:sp>
    </p:spTree>
  </p:cSld>
  <p:clrMapOvr>
    <a:masterClrMapping xmlns:a="http://schemas.openxmlformats.org/drawingml/2006/main"/>
  </p:clrMapOvr>
</p:sld>
</file>