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9770400de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360b128764959"/>
  </p:sldMasterIdLst>
  <p:sldIdLst>
    <p:sldId xmlns:r="http://schemas.openxmlformats.org/officeDocument/2006/relationships" id="256" r:id="Rf37981fcf5c14489"/>
    <p:sldId xmlns:r="http://schemas.openxmlformats.org/officeDocument/2006/relationships" id="257" r:id="R8d1be7a139714930"/>
    <p:sldId xmlns:r="http://schemas.openxmlformats.org/officeDocument/2006/relationships" id="258" r:id="R70ea1d9dce6f4000"/>
    <p:sldId xmlns:r="http://schemas.openxmlformats.org/officeDocument/2006/relationships" id="259" r:id="Rb0890b57b9714d97"/>
    <p:sldId xmlns:r="http://schemas.openxmlformats.org/officeDocument/2006/relationships" id="260" r:id="Rabbc57498f5b4f65"/>
    <p:sldId xmlns:r="http://schemas.openxmlformats.org/officeDocument/2006/relationships" id="261" r:id="R38c4de8ca87446fc"/>
    <p:sldId xmlns:r="http://schemas.openxmlformats.org/officeDocument/2006/relationships" id="262" r:id="R4ef30f2e7f03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360b128764959" /><Relationship Type="http://schemas.openxmlformats.org/officeDocument/2006/relationships/slide" Target="/ppt/slides/slide1.xml" Id="Rf37981fcf5c14489" /><Relationship Type="http://schemas.openxmlformats.org/officeDocument/2006/relationships/slide" Target="/ppt/slides/slide2.xml" Id="R8d1be7a139714930" /><Relationship Type="http://schemas.openxmlformats.org/officeDocument/2006/relationships/slide" Target="/ppt/slides/slide3.xml" Id="R70ea1d9dce6f4000" /><Relationship Type="http://schemas.openxmlformats.org/officeDocument/2006/relationships/slide" Target="/ppt/slides/slide4.xml" Id="Rb0890b57b9714d97" /><Relationship Type="http://schemas.openxmlformats.org/officeDocument/2006/relationships/slide" Target="/ppt/slides/slide5.xml" Id="Rabbc57498f5b4f65" /><Relationship Type="http://schemas.openxmlformats.org/officeDocument/2006/relationships/slide" Target="/ppt/slides/slide6.xml" Id="R38c4de8ca87446fc" /><Relationship Type="http://schemas.openxmlformats.org/officeDocument/2006/relationships/slide" Target="/ppt/slides/slide7.xml" Id="R4ef30f2e7f03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4270259e6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13c5e0264049" /><Relationship Type="http://schemas.openxmlformats.org/officeDocument/2006/relationships/theme" Target="/ppt/slideMasters/theme/theme1.xml" Id="R20e1cb84232b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813c5e026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9d9d188a6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ecc284835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7786c804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0f04c408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57405e41e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03d86816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0cf779729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BÆRUM MUR OG FLIS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 MUR OG FLIS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42 983 086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12 899 163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VEGHED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MUR OG FLIS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post@barummurogflis.no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www.barummurogflis.no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996 980 685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BÆRUM MUR OG FLIS AS</a:t>
            </a:r>
          </a:p>
        </p:txBody>
      </p:sp>
    </p:spTree>
  </p:cSld>
  <p:clrMapOvr>
    <a:masterClrMapping xmlns:a="http://schemas.openxmlformats.org/drawingml/2006/main"/>
  </p:clrMapOvr>
</p:sld>
</file>