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033e647af2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12ff5803414c4a"/>
  </p:sldMasterIdLst>
  <p:sldIdLst>
    <p:sldId xmlns:r="http://schemas.openxmlformats.org/officeDocument/2006/relationships" id="256" r:id="R4bb6e74fbdf14d53"/>
    <p:sldId xmlns:r="http://schemas.openxmlformats.org/officeDocument/2006/relationships" id="257" r:id="R7083a01bb2234f16"/>
    <p:sldId xmlns:r="http://schemas.openxmlformats.org/officeDocument/2006/relationships" id="258" r:id="Rb0ed153cadf14cd2"/>
    <p:sldId xmlns:r="http://schemas.openxmlformats.org/officeDocument/2006/relationships" id="259" r:id="Reed9a2bab73e405e"/>
    <p:sldId xmlns:r="http://schemas.openxmlformats.org/officeDocument/2006/relationships" id="260" r:id="R539ff0454ad244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2ff5803414c4a" /><Relationship Type="http://schemas.openxmlformats.org/officeDocument/2006/relationships/slide" Target="/ppt/slides/slide1.xml" Id="R4bb6e74fbdf14d53" /><Relationship Type="http://schemas.openxmlformats.org/officeDocument/2006/relationships/slide" Target="/ppt/slides/slide2.xml" Id="R7083a01bb2234f16" /><Relationship Type="http://schemas.openxmlformats.org/officeDocument/2006/relationships/slide" Target="/ppt/slides/slide3.xml" Id="Rb0ed153cadf14cd2" /><Relationship Type="http://schemas.openxmlformats.org/officeDocument/2006/relationships/slide" Target="/ppt/slides/slide4.xml" Id="Reed9a2bab73e405e" /><Relationship Type="http://schemas.openxmlformats.org/officeDocument/2006/relationships/slide" Target="/ppt/slides/slide5.xml" Id="R539ff0454ad244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7c16f2d6c49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fb7bf70bb45c9" /><Relationship Type="http://schemas.openxmlformats.org/officeDocument/2006/relationships/theme" Target="/ppt/slideMasters/theme/theme1.xml" Id="Rc30d96d0363a4c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fb7bf70bb45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0f6ed27be47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af35652354f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80b79756346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4b664957c4b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101b46bba44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KOLÅSTIND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KOLÅSTIND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996 988 872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KOLÅSTIND AS</a:t>
            </a:r>
          </a:p>
        </p:txBody>
      </p:sp>
    </p:spTree>
  </p:cSld>
  <p:clrMapOvr>
    <a:masterClrMapping xmlns:a="http://schemas.openxmlformats.org/drawingml/2006/main"/>
  </p:clrMapOvr>
</p:sld>
</file>