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df3688295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e172bacfa94ac2"/>
  </p:sldMasterIdLst>
  <p:sldIdLst>
    <p:sldId xmlns:r="http://schemas.openxmlformats.org/officeDocument/2006/relationships" id="256" r:id="Re5c380724d2546cb"/>
    <p:sldId xmlns:r="http://schemas.openxmlformats.org/officeDocument/2006/relationships" id="257" r:id="R083f12dd279e4495"/>
    <p:sldId xmlns:r="http://schemas.openxmlformats.org/officeDocument/2006/relationships" id="258" r:id="Rb302ca5219314327"/>
    <p:sldId xmlns:r="http://schemas.openxmlformats.org/officeDocument/2006/relationships" id="259" r:id="R2bb5dce8ab2f457f"/>
    <p:sldId xmlns:r="http://schemas.openxmlformats.org/officeDocument/2006/relationships" id="260" r:id="Rfe0bc7b8d9f441b9"/>
    <p:sldId xmlns:r="http://schemas.openxmlformats.org/officeDocument/2006/relationships" id="261" r:id="Rb80deb4c23f245ec"/>
    <p:sldId xmlns:r="http://schemas.openxmlformats.org/officeDocument/2006/relationships" id="262" r:id="Rbf25bb2215724f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e172bacfa94ac2" /><Relationship Type="http://schemas.openxmlformats.org/officeDocument/2006/relationships/slide" Target="/ppt/slides/slide1.xml" Id="Re5c380724d2546cb" /><Relationship Type="http://schemas.openxmlformats.org/officeDocument/2006/relationships/slide" Target="/ppt/slides/slide2.xml" Id="R083f12dd279e4495" /><Relationship Type="http://schemas.openxmlformats.org/officeDocument/2006/relationships/slide" Target="/ppt/slides/slide3.xml" Id="Rb302ca5219314327" /><Relationship Type="http://schemas.openxmlformats.org/officeDocument/2006/relationships/slide" Target="/ppt/slides/slide4.xml" Id="R2bb5dce8ab2f457f" /><Relationship Type="http://schemas.openxmlformats.org/officeDocument/2006/relationships/slide" Target="/ppt/slides/slide5.xml" Id="Rfe0bc7b8d9f441b9" /><Relationship Type="http://schemas.openxmlformats.org/officeDocument/2006/relationships/slide" Target="/ppt/slides/slide6.xml" Id="Rb80deb4c23f245ec" /><Relationship Type="http://schemas.openxmlformats.org/officeDocument/2006/relationships/slide" Target="/ppt/slides/slide7.xml" Id="Rbf25bb2215724f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0bf155cd44f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04eec1414bf9" /><Relationship Type="http://schemas.openxmlformats.org/officeDocument/2006/relationships/theme" Target="/ppt/slideMasters/theme/theme1.xml" Id="R0b0ba7787209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fa04eec141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ee3b367eb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3ece943a6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64e32d939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9781847c5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3382ed8be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c310c47054a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191b1c1b9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VETERINÆR ØYVIND VADA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VETERINÆR ØYVIND VADA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3 490 341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1 017 867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10 169 184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12 643 534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VADA ØYVIND BØRGE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Frøsetløkkja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996 995 496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VETERINÆR ØYVIND VADA AS</a:t>
            </a:r>
          </a:p>
        </p:txBody>
      </p:sp>
    </p:spTree>
  </p:cSld>
  <p:clrMapOvr>
    <a:masterClrMapping xmlns:a="http://schemas.openxmlformats.org/drawingml/2006/main"/>
  </p:clrMapOvr>
</p:sld>
</file>