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a8fe0f66c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f071f8646f4234"/>
  </p:sldMasterIdLst>
  <p:sldIdLst>
    <p:sldId xmlns:r="http://schemas.openxmlformats.org/officeDocument/2006/relationships" id="256" r:id="R777e6fb54987477d"/>
    <p:sldId xmlns:r="http://schemas.openxmlformats.org/officeDocument/2006/relationships" id="257" r:id="R0a589bfae73a4869"/>
    <p:sldId xmlns:r="http://schemas.openxmlformats.org/officeDocument/2006/relationships" id="258" r:id="Rafb1f0384e7c462f"/>
    <p:sldId xmlns:r="http://schemas.openxmlformats.org/officeDocument/2006/relationships" id="259" r:id="R9f25d6c5ae864fe1"/>
    <p:sldId xmlns:r="http://schemas.openxmlformats.org/officeDocument/2006/relationships" id="260" r:id="Raff1ed492ff6435e"/>
    <p:sldId xmlns:r="http://schemas.openxmlformats.org/officeDocument/2006/relationships" id="261" r:id="R2b2ed0bfd0d54051"/>
    <p:sldId xmlns:r="http://schemas.openxmlformats.org/officeDocument/2006/relationships" id="262" r:id="Rb7884c08adbe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f071f8646f4234" /><Relationship Type="http://schemas.openxmlformats.org/officeDocument/2006/relationships/slide" Target="/ppt/slides/slide1.xml" Id="R777e6fb54987477d" /><Relationship Type="http://schemas.openxmlformats.org/officeDocument/2006/relationships/slide" Target="/ppt/slides/slide2.xml" Id="R0a589bfae73a4869" /><Relationship Type="http://schemas.openxmlformats.org/officeDocument/2006/relationships/slide" Target="/ppt/slides/slide3.xml" Id="Rafb1f0384e7c462f" /><Relationship Type="http://schemas.openxmlformats.org/officeDocument/2006/relationships/slide" Target="/ppt/slides/slide4.xml" Id="R9f25d6c5ae864fe1" /><Relationship Type="http://schemas.openxmlformats.org/officeDocument/2006/relationships/slide" Target="/ppt/slides/slide5.xml" Id="Raff1ed492ff6435e" /><Relationship Type="http://schemas.openxmlformats.org/officeDocument/2006/relationships/slide" Target="/ppt/slides/slide6.xml" Id="R2b2ed0bfd0d54051" /><Relationship Type="http://schemas.openxmlformats.org/officeDocument/2006/relationships/slide" Target="/ppt/slides/slide7.xml" Id="Rb7884c08adbe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50304ef2f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4eef345be4708" /><Relationship Type="http://schemas.openxmlformats.org/officeDocument/2006/relationships/theme" Target="/ppt/slideMasters/theme/theme1.xml" Id="R8bb68b5fbd6f46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d4eef345be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34bc273d6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8798ebce1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b8ac94e2f40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48d0c3ee0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cd427f2b347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0aab651d2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4c409b5af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HEDEMARKEN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21 089 364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 REGNSKAP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IMISLUND EIVIND BØRRE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DUFSETH MARIANNE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FJELDSTAD KARI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INDRELID HANNE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NIEBUHR JENS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hedemarken@okoraad.no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www.hedemarkenregnskap.no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997 009 193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HEDEMARKEN REGNSKAP AS</a:t>
            </a:r>
          </a:p>
        </p:txBody>
      </p:sp>
    </p:spTree>
  </p:cSld>
  <p:clrMapOvr>
    <a:masterClrMapping xmlns:a="http://schemas.openxmlformats.org/drawingml/2006/main"/>
  </p:clrMapOvr>
</p:sld>
</file>