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feffecdbf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157bc6d374f4f"/>
  </p:sldMasterIdLst>
  <p:sldIdLst>
    <p:sldId xmlns:r="http://schemas.openxmlformats.org/officeDocument/2006/relationships" id="256" r:id="R645dcd25c2004935"/>
    <p:sldId xmlns:r="http://schemas.openxmlformats.org/officeDocument/2006/relationships" id="257" r:id="R4b44cb6f65bd4d34"/>
    <p:sldId xmlns:r="http://schemas.openxmlformats.org/officeDocument/2006/relationships" id="258" r:id="R31f473a01d6145d0"/>
    <p:sldId xmlns:r="http://schemas.openxmlformats.org/officeDocument/2006/relationships" id="259" r:id="R72007e3a498142d5"/>
    <p:sldId xmlns:r="http://schemas.openxmlformats.org/officeDocument/2006/relationships" id="260" r:id="Rb014735fc1834a1b"/>
    <p:sldId xmlns:r="http://schemas.openxmlformats.org/officeDocument/2006/relationships" id="261" r:id="Rccd23853767e48fb"/>
    <p:sldId xmlns:r="http://schemas.openxmlformats.org/officeDocument/2006/relationships" id="262" r:id="Ra87fdd835269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57bc6d374f4f" /><Relationship Type="http://schemas.openxmlformats.org/officeDocument/2006/relationships/slide" Target="/ppt/slides/slide1.xml" Id="R645dcd25c2004935" /><Relationship Type="http://schemas.openxmlformats.org/officeDocument/2006/relationships/slide" Target="/ppt/slides/slide2.xml" Id="R4b44cb6f65bd4d34" /><Relationship Type="http://schemas.openxmlformats.org/officeDocument/2006/relationships/slide" Target="/ppt/slides/slide3.xml" Id="R31f473a01d6145d0" /><Relationship Type="http://schemas.openxmlformats.org/officeDocument/2006/relationships/slide" Target="/ppt/slides/slide4.xml" Id="R72007e3a498142d5" /><Relationship Type="http://schemas.openxmlformats.org/officeDocument/2006/relationships/slide" Target="/ppt/slides/slide5.xml" Id="Rb014735fc1834a1b" /><Relationship Type="http://schemas.openxmlformats.org/officeDocument/2006/relationships/slide" Target="/ppt/slides/slide6.xml" Id="Rccd23853767e48fb" /><Relationship Type="http://schemas.openxmlformats.org/officeDocument/2006/relationships/slide" Target="/ppt/slides/slide7.xml" Id="Ra87fdd835269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7b57135dd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01a3a6f84439" /><Relationship Type="http://schemas.openxmlformats.org/officeDocument/2006/relationships/theme" Target="/ppt/slideMasters/theme/theme1.xml" Id="R0aeb04ff4594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001a3a6f8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6d40c1dc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e270d76e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ba329a19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027294f3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95797d02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26b17b02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0e5c7c52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GRUPPEN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17 305 480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75 130 140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SOGN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JAKVAM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SVABØEN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Skarpeteigen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997 026 055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 GRUPPEN AS</a:t>
            </a:r>
          </a:p>
        </p:txBody>
      </p:sp>
    </p:spTree>
  </p:cSld>
  <p:clrMapOvr>
    <a:masterClrMapping xmlns:a="http://schemas.openxmlformats.org/drawingml/2006/main"/>
  </p:clrMapOvr>
</p:sld>
</file>