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27606ef33044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99d9e053484208"/>
  </p:sldMasterIdLst>
  <p:sldIdLst>
    <p:sldId xmlns:r="http://schemas.openxmlformats.org/officeDocument/2006/relationships" id="256" r:id="R2ee1e96f870f4e1f"/>
    <p:sldId xmlns:r="http://schemas.openxmlformats.org/officeDocument/2006/relationships" id="257" r:id="Rcf402a01238a42a4"/>
    <p:sldId xmlns:r="http://schemas.openxmlformats.org/officeDocument/2006/relationships" id="258" r:id="Rc045f1872d3d42db"/>
    <p:sldId xmlns:r="http://schemas.openxmlformats.org/officeDocument/2006/relationships" id="259" r:id="Rfbfb40ba1499403f"/>
    <p:sldId xmlns:r="http://schemas.openxmlformats.org/officeDocument/2006/relationships" id="260" r:id="R9b67bb5e617e47c4"/>
    <p:sldId xmlns:r="http://schemas.openxmlformats.org/officeDocument/2006/relationships" id="261" r:id="Rffe752f741ac4b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9d9e053484208" /><Relationship Type="http://schemas.openxmlformats.org/officeDocument/2006/relationships/slide" Target="/ppt/slides/slide1.xml" Id="R2ee1e96f870f4e1f" /><Relationship Type="http://schemas.openxmlformats.org/officeDocument/2006/relationships/slide" Target="/ppt/slides/slide2.xml" Id="Rcf402a01238a42a4" /><Relationship Type="http://schemas.openxmlformats.org/officeDocument/2006/relationships/slide" Target="/ppt/slides/slide3.xml" Id="Rc045f1872d3d42db" /><Relationship Type="http://schemas.openxmlformats.org/officeDocument/2006/relationships/slide" Target="/ppt/slides/slide4.xml" Id="Rfbfb40ba1499403f" /><Relationship Type="http://schemas.openxmlformats.org/officeDocument/2006/relationships/slide" Target="/ppt/slides/slide5.xml" Id="R9b67bb5e617e47c4" /><Relationship Type="http://schemas.openxmlformats.org/officeDocument/2006/relationships/slide" Target="/ppt/slides/slide6.xml" Id="Rffe752f741ac4b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f1bc53d7a47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42b83ef414721" /><Relationship Type="http://schemas.openxmlformats.org/officeDocument/2006/relationships/theme" Target="/ppt/slideMasters/theme/theme1.xml" Id="R26d26f35648342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942b83ef4147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5245f72574a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b1022c5fa4b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581fcaca546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5310aa1c5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655d3d0ae43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f2c6e65ee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 MUR OG VARME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 MUR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 MUR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 MUR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 MUR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 MUR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Wilhelmsens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997 030 877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 MUR OG VARME AS</a:t>
            </a:r>
          </a:p>
        </p:txBody>
      </p:sp>
    </p:spTree>
  </p:cSld>
  <p:clrMapOvr>
    <a:masterClrMapping xmlns:a="http://schemas.openxmlformats.org/drawingml/2006/main"/>
  </p:clrMapOvr>
</p:sld>
</file>