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cdbac2286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2f487d28a4937"/>
  </p:sldMasterIdLst>
  <p:sldIdLst>
    <p:sldId xmlns:r="http://schemas.openxmlformats.org/officeDocument/2006/relationships" id="256" r:id="R67164ecec33e4108"/>
    <p:sldId xmlns:r="http://schemas.openxmlformats.org/officeDocument/2006/relationships" id="257" r:id="R8baed53c02b84551"/>
    <p:sldId xmlns:r="http://schemas.openxmlformats.org/officeDocument/2006/relationships" id="258" r:id="Re2f48ec52c974008"/>
    <p:sldId xmlns:r="http://schemas.openxmlformats.org/officeDocument/2006/relationships" id="259" r:id="R833a87fe49eb4912"/>
    <p:sldId xmlns:r="http://schemas.openxmlformats.org/officeDocument/2006/relationships" id="260" r:id="R8f88ce755dbf44aa"/>
    <p:sldId xmlns:r="http://schemas.openxmlformats.org/officeDocument/2006/relationships" id="261" r:id="R31b40ae632cd4403"/>
    <p:sldId xmlns:r="http://schemas.openxmlformats.org/officeDocument/2006/relationships" id="262" r:id="R4c8f37625178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2f487d28a4937" /><Relationship Type="http://schemas.openxmlformats.org/officeDocument/2006/relationships/slide" Target="/ppt/slides/slide1.xml" Id="R67164ecec33e4108" /><Relationship Type="http://schemas.openxmlformats.org/officeDocument/2006/relationships/slide" Target="/ppt/slides/slide2.xml" Id="R8baed53c02b84551" /><Relationship Type="http://schemas.openxmlformats.org/officeDocument/2006/relationships/slide" Target="/ppt/slides/slide3.xml" Id="Re2f48ec52c974008" /><Relationship Type="http://schemas.openxmlformats.org/officeDocument/2006/relationships/slide" Target="/ppt/slides/slide4.xml" Id="R833a87fe49eb4912" /><Relationship Type="http://schemas.openxmlformats.org/officeDocument/2006/relationships/slide" Target="/ppt/slides/slide5.xml" Id="R8f88ce755dbf44aa" /><Relationship Type="http://schemas.openxmlformats.org/officeDocument/2006/relationships/slide" Target="/ppt/slides/slide6.xml" Id="R31b40ae632cd4403" /><Relationship Type="http://schemas.openxmlformats.org/officeDocument/2006/relationships/slide" Target="/ppt/slides/slide7.xml" Id="R4c8f37625178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0c84fc668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6f0081e74ce3" /><Relationship Type="http://schemas.openxmlformats.org/officeDocument/2006/relationships/theme" Target="/ppt/slideMasters/theme/theme1.xml" Id="R038e02593648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06f0081e7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23a3eb785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10904e72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b685ae0b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60b75d7b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5b41ed362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4517cec0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25eb1361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 MUR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MUR OG VARME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7 730 703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799 569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4 227 409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PER ARNE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GRORUD MORTEN NIELSEN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Wilhelmsens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997 030 877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 MUR OG VARME AS</a:t>
            </a:r>
          </a:p>
        </p:txBody>
      </p:sp>
    </p:spTree>
  </p:cSld>
  <p:clrMapOvr>
    <a:masterClrMapping xmlns:a="http://schemas.openxmlformats.org/drawingml/2006/main"/>
  </p:clrMapOvr>
</p:sld>
</file>