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b77b5424ba43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e39d9eef9f40ac"/>
  </p:sldMasterIdLst>
  <p:sldIdLst>
    <p:sldId xmlns:r="http://schemas.openxmlformats.org/officeDocument/2006/relationships" id="256" r:id="R606aa1ce875a4cd1"/>
    <p:sldId xmlns:r="http://schemas.openxmlformats.org/officeDocument/2006/relationships" id="257" r:id="R12c44b878d02455f"/>
    <p:sldId xmlns:r="http://schemas.openxmlformats.org/officeDocument/2006/relationships" id="258" r:id="R519f0b839c754a67"/>
    <p:sldId xmlns:r="http://schemas.openxmlformats.org/officeDocument/2006/relationships" id="259" r:id="Rdc6a6912c9a84415"/>
    <p:sldId xmlns:r="http://schemas.openxmlformats.org/officeDocument/2006/relationships" id="260" r:id="Rac00b4128efb48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e39d9eef9f40ac" /><Relationship Type="http://schemas.openxmlformats.org/officeDocument/2006/relationships/slide" Target="/ppt/slides/slide1.xml" Id="R606aa1ce875a4cd1" /><Relationship Type="http://schemas.openxmlformats.org/officeDocument/2006/relationships/slide" Target="/ppt/slides/slide2.xml" Id="R12c44b878d02455f" /><Relationship Type="http://schemas.openxmlformats.org/officeDocument/2006/relationships/slide" Target="/ppt/slides/slide3.xml" Id="R519f0b839c754a67" /><Relationship Type="http://schemas.openxmlformats.org/officeDocument/2006/relationships/slide" Target="/ppt/slides/slide4.xml" Id="Rdc6a6912c9a84415" /><Relationship Type="http://schemas.openxmlformats.org/officeDocument/2006/relationships/slide" Target="/ppt/slides/slide5.xml" Id="Rac00b4128efb48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a150e8cc6143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63d882ba8430f" /><Relationship Type="http://schemas.openxmlformats.org/officeDocument/2006/relationships/theme" Target="/ppt/slideMasters/theme/theme1.xml" Id="R2f669031e91e43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d63d882ba843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5dd73a36541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d7d92555443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fbcc1c3a642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fdd4410f544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bfa5222f549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AGDER JULETRE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JULETRE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AGDER JULETRE ble etablert [år] og holder til i Marnardal.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JULETRE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JULETRE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JULETRE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4534 Marnardal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olasloge@online.no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997 053 621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JULETRE</a:t>
            </a:r>
          </a:p>
        </p:txBody>
      </p:sp>
    </p:spTree>
  </p:cSld>
  <p:clrMapOvr>
    <a:masterClrMapping xmlns:a="http://schemas.openxmlformats.org/drawingml/2006/main"/>
  </p:clrMapOvr>
</p:sld>
</file>