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d57eaa808364c3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fa59418cb654e9e"/>
  </p:sldMasterIdLst>
  <p:sldIdLst>
    <p:sldId xmlns:r="http://schemas.openxmlformats.org/officeDocument/2006/relationships" id="256" r:id="Rf133ab8842e34cce"/>
    <p:sldId xmlns:r="http://schemas.openxmlformats.org/officeDocument/2006/relationships" id="257" r:id="Ra0259835755046c1"/>
    <p:sldId xmlns:r="http://schemas.openxmlformats.org/officeDocument/2006/relationships" id="258" r:id="Rfb2cfbeaf6c94c43"/>
    <p:sldId xmlns:r="http://schemas.openxmlformats.org/officeDocument/2006/relationships" id="259" r:id="R0e2c8bfce40c4482"/>
    <p:sldId xmlns:r="http://schemas.openxmlformats.org/officeDocument/2006/relationships" id="260" r:id="R0d73006ef1554522"/>
    <p:sldId xmlns:r="http://schemas.openxmlformats.org/officeDocument/2006/relationships" id="261" r:id="Reb08de4fed014f4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a59418cb654e9e" /><Relationship Type="http://schemas.openxmlformats.org/officeDocument/2006/relationships/slide" Target="/ppt/slides/slide1.xml" Id="Rf133ab8842e34cce" /><Relationship Type="http://schemas.openxmlformats.org/officeDocument/2006/relationships/slide" Target="/ppt/slides/slide2.xml" Id="Ra0259835755046c1" /><Relationship Type="http://schemas.openxmlformats.org/officeDocument/2006/relationships/slide" Target="/ppt/slides/slide3.xml" Id="Rfb2cfbeaf6c94c43" /><Relationship Type="http://schemas.openxmlformats.org/officeDocument/2006/relationships/slide" Target="/ppt/slides/slide4.xml" Id="R0e2c8bfce40c4482" /><Relationship Type="http://schemas.openxmlformats.org/officeDocument/2006/relationships/slide" Target="/ppt/slides/slide5.xml" Id="R0d73006ef1554522" /><Relationship Type="http://schemas.openxmlformats.org/officeDocument/2006/relationships/slide" Target="/ppt/slides/slide6.xml" Id="Reb08de4fed014f4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cb8980a03748c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46a1d4e59c432d" /><Relationship Type="http://schemas.openxmlformats.org/officeDocument/2006/relationships/theme" Target="/ppt/slideMasters/theme/theme1.xml" Id="Ra2166d70d8d947c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b46a1d4e59c432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bdd0cd1a1548d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f1d592a1df413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53f9705cf34f6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0c36ba56f94b8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78c08c491d4ed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8ecdab377a454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BJØRLYKKE FORLAG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BJØRLYKKE FORLAG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BJØRLYKKE FORLAG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BJØRLYKKE FORLAG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BJØRLYKKE FORLAG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BJØRLYKKE FORLAG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997 055 152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BJØRLYKKE FORLAG AS</a:t>
            </a:r>
          </a:p>
        </p:txBody>
      </p:sp>
    </p:spTree>
  </p:cSld>
  <p:clrMapOvr>
    <a:masterClrMapping xmlns:a="http://schemas.openxmlformats.org/drawingml/2006/main"/>
  </p:clrMapOvr>
</p:sld>
</file>