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06cfe815dd47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d454cf0cd14ac2"/>
  </p:sldMasterIdLst>
  <p:sldIdLst>
    <p:sldId xmlns:r="http://schemas.openxmlformats.org/officeDocument/2006/relationships" id="256" r:id="R8fb69b8c9a07441b"/>
    <p:sldId xmlns:r="http://schemas.openxmlformats.org/officeDocument/2006/relationships" id="257" r:id="R1d9e19855f0b404f"/>
    <p:sldId xmlns:r="http://schemas.openxmlformats.org/officeDocument/2006/relationships" id="258" r:id="R205b383eacc14d10"/>
    <p:sldId xmlns:r="http://schemas.openxmlformats.org/officeDocument/2006/relationships" id="259" r:id="R994ee801dd8d465c"/>
    <p:sldId xmlns:r="http://schemas.openxmlformats.org/officeDocument/2006/relationships" id="260" r:id="R5cb446eea9954dda"/>
    <p:sldId xmlns:r="http://schemas.openxmlformats.org/officeDocument/2006/relationships" id="261" r:id="Rd670cae019024ecc"/>
    <p:sldId xmlns:r="http://schemas.openxmlformats.org/officeDocument/2006/relationships" id="262" r:id="R821b6206ec554d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d454cf0cd14ac2" /><Relationship Type="http://schemas.openxmlformats.org/officeDocument/2006/relationships/slide" Target="/ppt/slides/slide1.xml" Id="R8fb69b8c9a07441b" /><Relationship Type="http://schemas.openxmlformats.org/officeDocument/2006/relationships/slide" Target="/ppt/slides/slide2.xml" Id="R1d9e19855f0b404f" /><Relationship Type="http://schemas.openxmlformats.org/officeDocument/2006/relationships/slide" Target="/ppt/slides/slide3.xml" Id="R205b383eacc14d10" /><Relationship Type="http://schemas.openxmlformats.org/officeDocument/2006/relationships/slide" Target="/ppt/slides/slide4.xml" Id="R994ee801dd8d465c" /><Relationship Type="http://schemas.openxmlformats.org/officeDocument/2006/relationships/slide" Target="/ppt/slides/slide5.xml" Id="R5cb446eea9954dda" /><Relationship Type="http://schemas.openxmlformats.org/officeDocument/2006/relationships/slide" Target="/ppt/slides/slide6.xml" Id="Rd670cae019024ecc" /><Relationship Type="http://schemas.openxmlformats.org/officeDocument/2006/relationships/slide" Target="/ppt/slides/slide7.xml" Id="R821b6206ec554d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9d4d89e05f46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0de5eb07e45ae" /><Relationship Type="http://schemas.openxmlformats.org/officeDocument/2006/relationships/theme" Target="/ppt/slideMasters/theme/theme1.xml" Id="Rb18ff5938d0449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b0de5eb07e45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52a4772b442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71377765849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32af59b2540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99c62443041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6351ee16945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81578363944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e537e81334b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BJØRLYKKE FORLAG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BJØRLYKKE FORLAG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BJØRLYKKE FORLAG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BJØRLYKKE FORLAG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BJØRLYKKE FORLAG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BJØRLYKKE FORLAG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−112 026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−111 829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145 514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BJØRLYKKE FORLAG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RANDI BJØRLYKKE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BJØRLYKKE FORLAG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997 055 152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BJØRLYKKE FORLAG AS</a:t>
            </a:r>
          </a:p>
        </p:txBody>
      </p:sp>
    </p:spTree>
  </p:cSld>
  <p:clrMapOvr>
    <a:masterClrMapping xmlns:a="http://schemas.openxmlformats.org/drawingml/2006/main"/>
  </p:clrMapOvr>
</p:sld>
</file>