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79fed4a10345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72fe091ddb4cba"/>
  </p:sldMasterIdLst>
  <p:sldIdLst>
    <p:sldId xmlns:r="http://schemas.openxmlformats.org/officeDocument/2006/relationships" id="256" r:id="Re9597f1d622b441a"/>
    <p:sldId xmlns:r="http://schemas.openxmlformats.org/officeDocument/2006/relationships" id="257" r:id="R9fb1339b44fe4ede"/>
    <p:sldId xmlns:r="http://schemas.openxmlformats.org/officeDocument/2006/relationships" id="258" r:id="R476e5d3f0e344d23"/>
    <p:sldId xmlns:r="http://schemas.openxmlformats.org/officeDocument/2006/relationships" id="259" r:id="R8483745a73f14040"/>
    <p:sldId xmlns:r="http://schemas.openxmlformats.org/officeDocument/2006/relationships" id="260" r:id="Rc79b130df5a84a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72fe091ddb4cba" /><Relationship Type="http://schemas.openxmlformats.org/officeDocument/2006/relationships/slide" Target="/ppt/slides/slide1.xml" Id="Re9597f1d622b441a" /><Relationship Type="http://schemas.openxmlformats.org/officeDocument/2006/relationships/slide" Target="/ppt/slides/slide2.xml" Id="R9fb1339b44fe4ede" /><Relationship Type="http://schemas.openxmlformats.org/officeDocument/2006/relationships/slide" Target="/ppt/slides/slide3.xml" Id="R476e5d3f0e344d23" /><Relationship Type="http://schemas.openxmlformats.org/officeDocument/2006/relationships/slide" Target="/ppt/slides/slide4.xml" Id="R8483745a73f14040" /><Relationship Type="http://schemas.openxmlformats.org/officeDocument/2006/relationships/slide" Target="/ppt/slides/slide5.xml" Id="Rc79b130df5a84a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4ef1b53c214b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89a797e9cf406d" /><Relationship Type="http://schemas.openxmlformats.org/officeDocument/2006/relationships/theme" Target="/ppt/slideMasters/theme/theme1.xml" Id="Ref42635068c545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89a797e9cf40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62722a384e4d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20c11d86c74e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5efcd64904c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031202697946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526c399cf84a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OSLOMET - STORBYUNIVERSITETET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OSLOMET - STORBYUNIVERSITETET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OSLOMET - STORBYUNIVERSITETET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OSLOMET - STORBYUNIVERSITETET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OSLOMET - STORBYUNIVERSITETET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OSLOMET - STORBYUNIVERSITETET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Pilestredet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23 50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postmottak@oslomet.no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997 058 925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OSLOMET - STORBYUNIVERSITETET</a:t>
            </a:r>
          </a:p>
        </p:txBody>
      </p:sp>
    </p:spTree>
  </p:cSld>
  <p:clrMapOvr>
    <a:masterClrMapping xmlns:a="http://schemas.openxmlformats.org/drawingml/2006/main"/>
  </p:clrMapOvr>
</p:sld>
</file>