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2ada6f277943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9890502ce34c54"/>
  </p:sldMasterIdLst>
  <p:sldIdLst>
    <p:sldId xmlns:r="http://schemas.openxmlformats.org/officeDocument/2006/relationships" id="256" r:id="R707cd7f16bbe46ee"/>
    <p:sldId xmlns:r="http://schemas.openxmlformats.org/officeDocument/2006/relationships" id="257" r:id="Rf6eabe7d4aaf4ad0"/>
    <p:sldId xmlns:r="http://schemas.openxmlformats.org/officeDocument/2006/relationships" id="258" r:id="Re23a5665f26a4575"/>
    <p:sldId xmlns:r="http://schemas.openxmlformats.org/officeDocument/2006/relationships" id="259" r:id="R80c4a871c3864880"/>
    <p:sldId xmlns:r="http://schemas.openxmlformats.org/officeDocument/2006/relationships" id="260" r:id="R1bd965ffbc8240cf"/>
    <p:sldId xmlns:r="http://schemas.openxmlformats.org/officeDocument/2006/relationships" id="261" r:id="R8143022b722e449f"/>
    <p:sldId xmlns:r="http://schemas.openxmlformats.org/officeDocument/2006/relationships" id="262" r:id="R28d2ec4d8cef4d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9890502ce34c54" /><Relationship Type="http://schemas.openxmlformats.org/officeDocument/2006/relationships/slide" Target="/ppt/slides/slide1.xml" Id="R707cd7f16bbe46ee" /><Relationship Type="http://schemas.openxmlformats.org/officeDocument/2006/relationships/slide" Target="/ppt/slides/slide2.xml" Id="Rf6eabe7d4aaf4ad0" /><Relationship Type="http://schemas.openxmlformats.org/officeDocument/2006/relationships/slide" Target="/ppt/slides/slide3.xml" Id="Re23a5665f26a4575" /><Relationship Type="http://schemas.openxmlformats.org/officeDocument/2006/relationships/slide" Target="/ppt/slides/slide4.xml" Id="R80c4a871c3864880" /><Relationship Type="http://schemas.openxmlformats.org/officeDocument/2006/relationships/slide" Target="/ppt/slides/slide5.xml" Id="R1bd965ffbc8240cf" /><Relationship Type="http://schemas.openxmlformats.org/officeDocument/2006/relationships/slide" Target="/ppt/slides/slide6.xml" Id="R8143022b722e449f" /><Relationship Type="http://schemas.openxmlformats.org/officeDocument/2006/relationships/slide" Target="/ppt/slides/slide7.xml" Id="R28d2ec4d8cef4d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0701d313b040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daca5864a49fa" /><Relationship Type="http://schemas.openxmlformats.org/officeDocument/2006/relationships/theme" Target="/ppt/slideMasters/theme/theme1.xml" Id="R9c2cfac4737942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0daca5864a49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e7e9524834f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43696c5a849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9460691aa4b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3e11a627640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5f6c342f541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0a6914ac84c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c6aa31dd046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TALL TELLER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 TELLER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TALL TELLER AS ble etablert [år] og holder til i Byremo.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 TELLER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 TELLER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 TELLER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2 833 585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1 430 037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1 141 890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1 847 023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 TELLER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KALLE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 TELLER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Loneveien 7, Audnedalsveien 4417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4529 Byremo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karlkristian@tall-teller.no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tall-teller.no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997 065 859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TALL TELLER AS</a:t>
            </a:r>
          </a:p>
        </p:txBody>
      </p:sp>
    </p:spTree>
  </p:cSld>
  <p:clrMapOvr>
    <a:masterClrMapping xmlns:a="http://schemas.openxmlformats.org/drawingml/2006/main"/>
  </p:clrMapOvr>
</p:sld>
</file>