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04b45de4804d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e66ce419e4ceb"/>
  </p:sldMasterIdLst>
  <p:sldIdLst>
    <p:sldId xmlns:r="http://schemas.openxmlformats.org/officeDocument/2006/relationships" id="256" r:id="R4c10e8279064435c"/>
    <p:sldId xmlns:r="http://schemas.openxmlformats.org/officeDocument/2006/relationships" id="257" r:id="Rec8cb00f27644559"/>
    <p:sldId xmlns:r="http://schemas.openxmlformats.org/officeDocument/2006/relationships" id="258" r:id="Rad8ef79474a94c80"/>
    <p:sldId xmlns:r="http://schemas.openxmlformats.org/officeDocument/2006/relationships" id="259" r:id="R57a17fc5850a433e"/>
    <p:sldId xmlns:r="http://schemas.openxmlformats.org/officeDocument/2006/relationships" id="260" r:id="R64de525ca4e6456d"/>
    <p:sldId xmlns:r="http://schemas.openxmlformats.org/officeDocument/2006/relationships" id="261" r:id="R4b18b5c803e443bd"/>
    <p:sldId xmlns:r="http://schemas.openxmlformats.org/officeDocument/2006/relationships" id="262" r:id="R4a7d14917305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e66ce419e4ceb" /><Relationship Type="http://schemas.openxmlformats.org/officeDocument/2006/relationships/slide" Target="/ppt/slides/slide1.xml" Id="R4c10e8279064435c" /><Relationship Type="http://schemas.openxmlformats.org/officeDocument/2006/relationships/slide" Target="/ppt/slides/slide2.xml" Id="Rec8cb00f27644559" /><Relationship Type="http://schemas.openxmlformats.org/officeDocument/2006/relationships/slide" Target="/ppt/slides/slide3.xml" Id="Rad8ef79474a94c80" /><Relationship Type="http://schemas.openxmlformats.org/officeDocument/2006/relationships/slide" Target="/ppt/slides/slide4.xml" Id="R57a17fc5850a433e" /><Relationship Type="http://schemas.openxmlformats.org/officeDocument/2006/relationships/slide" Target="/ppt/slides/slide5.xml" Id="R64de525ca4e6456d" /><Relationship Type="http://schemas.openxmlformats.org/officeDocument/2006/relationships/slide" Target="/ppt/slides/slide6.xml" Id="R4b18b5c803e443bd" /><Relationship Type="http://schemas.openxmlformats.org/officeDocument/2006/relationships/slide" Target="/ppt/slides/slide7.xml" Id="R4a7d14917305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2a5c3db9f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35789518347f5" /><Relationship Type="http://schemas.openxmlformats.org/officeDocument/2006/relationships/theme" Target="/ppt/slideMasters/theme/theme1.xml" Id="Re19fde7beae147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7357895183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c4c6d1d75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fad1b1aae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038348a6642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6ad584c5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7f266e2b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1ba859c346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ebf77e6d041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BJØBERG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BJØBERG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3 601 399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26 457 649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196 713 683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197 830 217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KÅRE HAUG KOGSTAD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KÅRE HAUG KOGSTAD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SONDRE BREKKUM HAUG KOGSTAD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BREKKUM HAUG KOGSTAD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JOHANNE BREKKUM HAUG KOGSTAD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Heftyes gate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ola.kogstad@icloud.com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997 082 567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BJØBERG EIENDOM AS</a:t>
            </a:r>
          </a:p>
        </p:txBody>
      </p:sp>
    </p:spTree>
  </p:cSld>
  <p:clrMapOvr>
    <a:masterClrMapping xmlns:a="http://schemas.openxmlformats.org/drawingml/2006/main"/>
  </p:clrMapOvr>
</p:sld>
</file>