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c65065821c9484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3047ae45e7d4239"/>
  </p:sldMasterIdLst>
  <p:sldIdLst>
    <p:sldId xmlns:r="http://schemas.openxmlformats.org/officeDocument/2006/relationships" id="256" r:id="Re5d94a8d354a40f3"/>
    <p:sldId xmlns:r="http://schemas.openxmlformats.org/officeDocument/2006/relationships" id="257" r:id="R892e3d84dc834009"/>
    <p:sldId xmlns:r="http://schemas.openxmlformats.org/officeDocument/2006/relationships" id="258" r:id="R0a97231c07b141f4"/>
    <p:sldId xmlns:r="http://schemas.openxmlformats.org/officeDocument/2006/relationships" id="259" r:id="R1e8d05ba682f4fab"/>
    <p:sldId xmlns:r="http://schemas.openxmlformats.org/officeDocument/2006/relationships" id="260" r:id="R00d23e8874774e48"/>
    <p:sldId xmlns:r="http://schemas.openxmlformats.org/officeDocument/2006/relationships" id="261" r:id="R4522a5d6f1c749e3"/>
    <p:sldId xmlns:r="http://schemas.openxmlformats.org/officeDocument/2006/relationships" id="262" r:id="R1c8c8b8d50844a6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047ae45e7d4239" /><Relationship Type="http://schemas.openxmlformats.org/officeDocument/2006/relationships/slide" Target="/ppt/slides/slide1.xml" Id="Re5d94a8d354a40f3" /><Relationship Type="http://schemas.openxmlformats.org/officeDocument/2006/relationships/slide" Target="/ppt/slides/slide2.xml" Id="R892e3d84dc834009" /><Relationship Type="http://schemas.openxmlformats.org/officeDocument/2006/relationships/slide" Target="/ppt/slides/slide3.xml" Id="R0a97231c07b141f4" /><Relationship Type="http://schemas.openxmlformats.org/officeDocument/2006/relationships/slide" Target="/ppt/slides/slide4.xml" Id="R1e8d05ba682f4fab" /><Relationship Type="http://schemas.openxmlformats.org/officeDocument/2006/relationships/slide" Target="/ppt/slides/slide5.xml" Id="R00d23e8874774e48" /><Relationship Type="http://schemas.openxmlformats.org/officeDocument/2006/relationships/slide" Target="/ppt/slides/slide6.xml" Id="R4522a5d6f1c749e3" /><Relationship Type="http://schemas.openxmlformats.org/officeDocument/2006/relationships/slide" Target="/ppt/slides/slide7.xml" Id="R1c8c8b8d50844a6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3a192d25344a8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7cc5cc946d4f49" /><Relationship Type="http://schemas.openxmlformats.org/officeDocument/2006/relationships/theme" Target="/ppt/slideMasters/theme/theme1.xml" Id="R9dc2ebf8d1844a3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b7cc5cc946d4f4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4bebbf9fd44ba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8ed3aabc5c4ef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9baadfdbb4458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e9f8217d724cf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72132cf4634d5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1c9ee33ecf469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152f58f93f45c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VALENTOR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VALENTOR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VALENTOR REVISJON AS ble etablert [år] og holder til i Lillehammer.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VALENTOR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VALENTOR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VALENTOR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8 469 877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908 921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729 741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2 452 085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4 703 613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VALENTOR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DOVRE REVISJON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GAUSDAL REVISJON AS  –  33,2 %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VIWO INVEST AS  –  33,2 %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ANNETTE SOLBERG  –  0,1 %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ROAR RUDILØKKEN  –  0,1 %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VIBEKE WÅLEN ØSTERHAUG  –  0,1 %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VALENTOR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Inng. 5, Elvegata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2609 Lillehammer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22 20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post@valentor.no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www.valentor.no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997 088 980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VALENTOR REVISJON AS</a:t>
            </a:r>
          </a:p>
        </p:txBody>
      </p:sp>
    </p:spTree>
  </p:cSld>
  <p:clrMapOvr>
    <a:masterClrMapping xmlns:a="http://schemas.openxmlformats.org/drawingml/2006/main"/>
  </p:clrMapOvr>
</p:sld>
</file>