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512ae547c844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1c29d81f794d9a"/>
  </p:sldMasterIdLst>
  <p:sldIdLst>
    <p:sldId xmlns:r="http://schemas.openxmlformats.org/officeDocument/2006/relationships" id="256" r:id="Rc8b13dfa56d04b1b"/>
    <p:sldId xmlns:r="http://schemas.openxmlformats.org/officeDocument/2006/relationships" id="257" r:id="Rc716f91183b840c2"/>
    <p:sldId xmlns:r="http://schemas.openxmlformats.org/officeDocument/2006/relationships" id="258" r:id="R936dae2804794978"/>
    <p:sldId xmlns:r="http://schemas.openxmlformats.org/officeDocument/2006/relationships" id="259" r:id="Rbcfbc2b4ea7a41e0"/>
    <p:sldId xmlns:r="http://schemas.openxmlformats.org/officeDocument/2006/relationships" id="260" r:id="R47c7786923744b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c29d81f794d9a" /><Relationship Type="http://schemas.openxmlformats.org/officeDocument/2006/relationships/slide" Target="/ppt/slides/slide1.xml" Id="Rc8b13dfa56d04b1b" /><Relationship Type="http://schemas.openxmlformats.org/officeDocument/2006/relationships/slide" Target="/ppt/slides/slide2.xml" Id="Rc716f91183b840c2" /><Relationship Type="http://schemas.openxmlformats.org/officeDocument/2006/relationships/slide" Target="/ppt/slides/slide3.xml" Id="R936dae2804794978" /><Relationship Type="http://schemas.openxmlformats.org/officeDocument/2006/relationships/slide" Target="/ppt/slides/slide4.xml" Id="Rbcfbc2b4ea7a41e0" /><Relationship Type="http://schemas.openxmlformats.org/officeDocument/2006/relationships/slide" Target="/ppt/slides/slide5.xml" Id="R47c7786923744b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f1c857a5c4b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290b15a804a3e" /><Relationship Type="http://schemas.openxmlformats.org/officeDocument/2006/relationships/theme" Target="/ppt/slideMasters/theme/theme1.xml" Id="R628b5e8cfde44a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290b15a804a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99b64d42942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591ec6fc5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4a1f45b3842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068109bd146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74cdb25074b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BERGØYA BOK RØVIK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BERGØYA BOK RØVIK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BERGØYA BOK RØVIK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BERGØYA BOK RØVIK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BERGØYA BOK RØVIK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BERGØYA BOK RØVIK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Holtskleiva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4905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997 102 002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BERGØYA BOK RØVIK</a:t>
            </a:r>
          </a:p>
        </p:txBody>
      </p:sp>
    </p:spTree>
  </p:cSld>
  <p:clrMapOvr>
    <a:masterClrMapping xmlns:a="http://schemas.openxmlformats.org/drawingml/2006/main"/>
  </p:clrMapOvr>
</p:sld>
</file>