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440f08e9d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72c9a012e464e"/>
  </p:sldMasterIdLst>
  <p:sldIdLst>
    <p:sldId xmlns:r="http://schemas.openxmlformats.org/officeDocument/2006/relationships" id="256" r:id="R78107b95ba734840"/>
    <p:sldId xmlns:r="http://schemas.openxmlformats.org/officeDocument/2006/relationships" id="257" r:id="Rd4a32ab3185448a1"/>
    <p:sldId xmlns:r="http://schemas.openxmlformats.org/officeDocument/2006/relationships" id="258" r:id="Rbcf6b36ebfaf4e47"/>
    <p:sldId xmlns:r="http://schemas.openxmlformats.org/officeDocument/2006/relationships" id="259" r:id="Rf7df7010d9da4e65"/>
    <p:sldId xmlns:r="http://schemas.openxmlformats.org/officeDocument/2006/relationships" id="260" r:id="R8cc6f216137e49a4"/>
    <p:sldId xmlns:r="http://schemas.openxmlformats.org/officeDocument/2006/relationships" id="261" r:id="Rcc856553bf684eef"/>
    <p:sldId xmlns:r="http://schemas.openxmlformats.org/officeDocument/2006/relationships" id="262" r:id="R7dc8b7f864d2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72c9a012e464e" /><Relationship Type="http://schemas.openxmlformats.org/officeDocument/2006/relationships/slide" Target="/ppt/slides/slide1.xml" Id="R78107b95ba734840" /><Relationship Type="http://schemas.openxmlformats.org/officeDocument/2006/relationships/slide" Target="/ppt/slides/slide2.xml" Id="Rd4a32ab3185448a1" /><Relationship Type="http://schemas.openxmlformats.org/officeDocument/2006/relationships/slide" Target="/ppt/slides/slide3.xml" Id="Rbcf6b36ebfaf4e47" /><Relationship Type="http://schemas.openxmlformats.org/officeDocument/2006/relationships/slide" Target="/ppt/slides/slide4.xml" Id="Rf7df7010d9da4e65" /><Relationship Type="http://schemas.openxmlformats.org/officeDocument/2006/relationships/slide" Target="/ppt/slides/slide5.xml" Id="R8cc6f216137e49a4" /><Relationship Type="http://schemas.openxmlformats.org/officeDocument/2006/relationships/slide" Target="/ppt/slides/slide6.xml" Id="Rcc856553bf684eef" /><Relationship Type="http://schemas.openxmlformats.org/officeDocument/2006/relationships/slide" Target="/ppt/slides/slide7.xml" Id="R7dc8b7f864d2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1f9c80345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50b3e0c9646fc" /><Relationship Type="http://schemas.openxmlformats.org/officeDocument/2006/relationships/theme" Target="/ppt/slideMasters/theme/theme1.xml" Id="Rd33be3d01d30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50b3e0c96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985d68e6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72132c21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ee99d6d7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9ad3a23d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9c989354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7af1d3e3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1dc52616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MEDALEN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MEDALEN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9 889 344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57 606 752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997 103 092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MEDALEN AS</a:t>
            </a:r>
          </a:p>
        </p:txBody>
      </p:sp>
    </p:spTree>
  </p:cSld>
  <p:clrMapOvr>
    <a:masterClrMapping xmlns:a="http://schemas.openxmlformats.org/drawingml/2006/main"/>
  </p:clrMapOvr>
</p:sld>
</file>