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63013074b9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09a3d13a314768"/>
  </p:sldMasterIdLst>
  <p:sldIdLst>
    <p:sldId xmlns:r="http://schemas.openxmlformats.org/officeDocument/2006/relationships" id="256" r:id="R2ea3a161c44d4832"/>
    <p:sldId xmlns:r="http://schemas.openxmlformats.org/officeDocument/2006/relationships" id="257" r:id="Rba37b0606e5d4cba"/>
    <p:sldId xmlns:r="http://schemas.openxmlformats.org/officeDocument/2006/relationships" id="258" r:id="Rc6068c82de134049"/>
    <p:sldId xmlns:r="http://schemas.openxmlformats.org/officeDocument/2006/relationships" id="259" r:id="R43be7caad2c54534"/>
    <p:sldId xmlns:r="http://schemas.openxmlformats.org/officeDocument/2006/relationships" id="260" r:id="Rece8a705e4244d98"/>
    <p:sldId xmlns:r="http://schemas.openxmlformats.org/officeDocument/2006/relationships" id="261" r:id="R5062ab806b8747d1"/>
    <p:sldId xmlns:r="http://schemas.openxmlformats.org/officeDocument/2006/relationships" id="262" r:id="R458644c38cac44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9a3d13a314768" /><Relationship Type="http://schemas.openxmlformats.org/officeDocument/2006/relationships/slide" Target="/ppt/slides/slide1.xml" Id="R2ea3a161c44d4832" /><Relationship Type="http://schemas.openxmlformats.org/officeDocument/2006/relationships/slide" Target="/ppt/slides/slide2.xml" Id="Rba37b0606e5d4cba" /><Relationship Type="http://schemas.openxmlformats.org/officeDocument/2006/relationships/slide" Target="/ppt/slides/slide3.xml" Id="Rc6068c82de134049" /><Relationship Type="http://schemas.openxmlformats.org/officeDocument/2006/relationships/slide" Target="/ppt/slides/slide4.xml" Id="R43be7caad2c54534" /><Relationship Type="http://schemas.openxmlformats.org/officeDocument/2006/relationships/slide" Target="/ppt/slides/slide5.xml" Id="Rece8a705e4244d98" /><Relationship Type="http://schemas.openxmlformats.org/officeDocument/2006/relationships/slide" Target="/ppt/slides/slide6.xml" Id="R5062ab806b8747d1" /><Relationship Type="http://schemas.openxmlformats.org/officeDocument/2006/relationships/slide" Target="/ppt/slides/slide7.xml" Id="R458644c38cac44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b2fb725d940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6475420ec4610" /><Relationship Type="http://schemas.openxmlformats.org/officeDocument/2006/relationships/theme" Target="/ppt/slideMasters/theme/theme1.xml" Id="Rf1cb9fbe696540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06475420ec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201b3614b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e70787ebf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d30bea86f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724e55307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615c706c0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55cf0a5214e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cdd058562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GLOBAL CORPORATION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 CORPORATION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5 129 708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372 625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13 355 809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14 064 957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WENCHE STANG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CORPORATION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berit@global-mac.no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www.global-mac.no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997 103 513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CORPORATION AS</a:t>
            </a:r>
          </a:p>
        </p:txBody>
      </p:sp>
    </p:spTree>
  </p:cSld>
  <p:clrMapOvr>
    <a:masterClrMapping xmlns:a="http://schemas.openxmlformats.org/drawingml/2006/main"/>
  </p:clrMapOvr>
</p:sld>
</file>