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4d95515c2642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ba6b1bb3a94b1a"/>
  </p:sldMasterIdLst>
  <p:sldIdLst>
    <p:sldId xmlns:r="http://schemas.openxmlformats.org/officeDocument/2006/relationships" id="256" r:id="Rc513e351601f443a"/>
    <p:sldId xmlns:r="http://schemas.openxmlformats.org/officeDocument/2006/relationships" id="257" r:id="R22e15f7001dc42cc"/>
    <p:sldId xmlns:r="http://schemas.openxmlformats.org/officeDocument/2006/relationships" id="258" r:id="Rabec6d1f80b447dc"/>
    <p:sldId xmlns:r="http://schemas.openxmlformats.org/officeDocument/2006/relationships" id="259" r:id="R0207a7628f8c4f17"/>
    <p:sldId xmlns:r="http://schemas.openxmlformats.org/officeDocument/2006/relationships" id="260" r:id="Rdf7834306d6f4b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ba6b1bb3a94b1a" /><Relationship Type="http://schemas.openxmlformats.org/officeDocument/2006/relationships/slide" Target="/ppt/slides/slide1.xml" Id="Rc513e351601f443a" /><Relationship Type="http://schemas.openxmlformats.org/officeDocument/2006/relationships/slide" Target="/ppt/slides/slide2.xml" Id="R22e15f7001dc42cc" /><Relationship Type="http://schemas.openxmlformats.org/officeDocument/2006/relationships/slide" Target="/ppt/slides/slide3.xml" Id="Rabec6d1f80b447dc" /><Relationship Type="http://schemas.openxmlformats.org/officeDocument/2006/relationships/slide" Target="/ppt/slides/slide4.xml" Id="R0207a7628f8c4f17" /><Relationship Type="http://schemas.openxmlformats.org/officeDocument/2006/relationships/slide" Target="/ppt/slides/slide5.xml" Id="Rdf7834306d6f4b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b4fb1c55c448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d9b7dee8d4531" /><Relationship Type="http://schemas.openxmlformats.org/officeDocument/2006/relationships/theme" Target="/ppt/slideMasters/theme/theme1.xml" Id="Ra858d246e5c546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2d9b7dee8d45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455daeba14f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d69eec40f46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9627b06d645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e59434c114b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72e1ba5df40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LOKOMOTIVPERSONALETS FORENING OSLO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LOKOMOTIVPERSONALETS FORENING OSLO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15 30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leder@oslo.lokmann.no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www.oslo.lokmann.no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997 107 543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OSLO</a:t>
            </a:r>
          </a:p>
        </p:txBody>
      </p:sp>
    </p:spTree>
  </p:cSld>
  <p:clrMapOvr>
    <a:masterClrMapping xmlns:a="http://schemas.openxmlformats.org/drawingml/2006/main"/>
  </p:clrMapOvr>
</p:sld>
</file>