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e7654f3a3047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1ace73922747f2"/>
  </p:sldMasterIdLst>
  <p:sldIdLst>
    <p:sldId xmlns:r="http://schemas.openxmlformats.org/officeDocument/2006/relationships" id="256" r:id="Ra4c0f263774341b6"/>
    <p:sldId xmlns:r="http://schemas.openxmlformats.org/officeDocument/2006/relationships" id="257" r:id="Re6076820bcf64f69"/>
    <p:sldId xmlns:r="http://schemas.openxmlformats.org/officeDocument/2006/relationships" id="258" r:id="Rfdc9fc5a3a6049fb"/>
    <p:sldId xmlns:r="http://schemas.openxmlformats.org/officeDocument/2006/relationships" id="259" r:id="R96b6f2a153354691"/>
    <p:sldId xmlns:r="http://schemas.openxmlformats.org/officeDocument/2006/relationships" id="260" r:id="R4daec12aa3404868"/>
    <p:sldId xmlns:r="http://schemas.openxmlformats.org/officeDocument/2006/relationships" id="261" r:id="R9cdc9e4487104b5f"/>
    <p:sldId xmlns:r="http://schemas.openxmlformats.org/officeDocument/2006/relationships" id="262" r:id="R644cc77dcec5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1ace73922747f2" /><Relationship Type="http://schemas.openxmlformats.org/officeDocument/2006/relationships/slide" Target="/ppt/slides/slide1.xml" Id="Ra4c0f263774341b6" /><Relationship Type="http://schemas.openxmlformats.org/officeDocument/2006/relationships/slide" Target="/ppt/slides/slide2.xml" Id="Re6076820bcf64f69" /><Relationship Type="http://schemas.openxmlformats.org/officeDocument/2006/relationships/slide" Target="/ppt/slides/slide3.xml" Id="Rfdc9fc5a3a6049fb" /><Relationship Type="http://schemas.openxmlformats.org/officeDocument/2006/relationships/slide" Target="/ppt/slides/slide4.xml" Id="R96b6f2a153354691" /><Relationship Type="http://schemas.openxmlformats.org/officeDocument/2006/relationships/slide" Target="/ppt/slides/slide5.xml" Id="R4daec12aa3404868" /><Relationship Type="http://schemas.openxmlformats.org/officeDocument/2006/relationships/slide" Target="/ppt/slides/slide6.xml" Id="R9cdc9e4487104b5f" /><Relationship Type="http://schemas.openxmlformats.org/officeDocument/2006/relationships/slide" Target="/ppt/slides/slide7.xml" Id="R644cc77dcec5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3211fcfa2549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0ecdb07954c0b" /><Relationship Type="http://schemas.openxmlformats.org/officeDocument/2006/relationships/theme" Target="/ppt/slideMasters/theme/theme1.xml" Id="R53d728a4ffa645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a0ecdb07954c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f6a066a6845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d2b3f24c640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83eb4816c4b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f7ea1d54f47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94dc9a70c42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2ffce46a743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3a80b7d7744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LAUEN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LAUEN CONSULTING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234 432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2 720 614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2 872 614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LAURENTIUS GRUNG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LAUEN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Skipanesvegen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atle@eide.biz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997 109 821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LAUEN CONSULTING AS</a:t>
            </a:r>
          </a:p>
        </p:txBody>
      </p:sp>
    </p:spTree>
  </p:cSld>
  <p:clrMapOvr>
    <a:masterClrMapping xmlns:a="http://schemas.openxmlformats.org/drawingml/2006/main"/>
  </p:clrMapOvr>
</p:sld>
</file>