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bc51ec864845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b25417d6b143ad"/>
  </p:sldMasterIdLst>
  <p:sldIdLst>
    <p:sldId xmlns:r="http://schemas.openxmlformats.org/officeDocument/2006/relationships" id="256" r:id="Rd5e4ef8f6d304b79"/>
    <p:sldId xmlns:r="http://schemas.openxmlformats.org/officeDocument/2006/relationships" id="257" r:id="R1660918dcb73440b"/>
    <p:sldId xmlns:r="http://schemas.openxmlformats.org/officeDocument/2006/relationships" id="258" r:id="Rf3957bc3f49a4c90"/>
    <p:sldId xmlns:r="http://schemas.openxmlformats.org/officeDocument/2006/relationships" id="259" r:id="Rb6bee82fb3ec46da"/>
    <p:sldId xmlns:r="http://schemas.openxmlformats.org/officeDocument/2006/relationships" id="260" r:id="R5eb94fa5bd694d80"/>
    <p:sldId xmlns:r="http://schemas.openxmlformats.org/officeDocument/2006/relationships" id="261" r:id="R3b5cb7ba5a2c4dc8"/>
    <p:sldId xmlns:r="http://schemas.openxmlformats.org/officeDocument/2006/relationships" id="262" r:id="Rfa206282c0b647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b25417d6b143ad" /><Relationship Type="http://schemas.openxmlformats.org/officeDocument/2006/relationships/slide" Target="/ppt/slides/slide1.xml" Id="Rd5e4ef8f6d304b79" /><Relationship Type="http://schemas.openxmlformats.org/officeDocument/2006/relationships/slide" Target="/ppt/slides/slide2.xml" Id="R1660918dcb73440b" /><Relationship Type="http://schemas.openxmlformats.org/officeDocument/2006/relationships/slide" Target="/ppt/slides/slide3.xml" Id="Rf3957bc3f49a4c90" /><Relationship Type="http://schemas.openxmlformats.org/officeDocument/2006/relationships/slide" Target="/ppt/slides/slide4.xml" Id="Rb6bee82fb3ec46da" /><Relationship Type="http://schemas.openxmlformats.org/officeDocument/2006/relationships/slide" Target="/ppt/slides/slide5.xml" Id="R5eb94fa5bd694d80" /><Relationship Type="http://schemas.openxmlformats.org/officeDocument/2006/relationships/slide" Target="/ppt/slides/slide6.xml" Id="R3b5cb7ba5a2c4dc8" /><Relationship Type="http://schemas.openxmlformats.org/officeDocument/2006/relationships/slide" Target="/ppt/slides/slide7.xml" Id="Rfa206282c0b647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8a1e9537a041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8aee71a3047fc" /><Relationship Type="http://schemas.openxmlformats.org/officeDocument/2006/relationships/theme" Target="/ppt/slideMasters/theme/theme1.xml" Id="R46f6019dfa0545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68aee71a3047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42b9ae83c4f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866b74560449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d801cd22b48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b425976a347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f010f4b6d47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ec93ca2c74b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4f4b567714d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 OG MALERMESTEREN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OG MALERMESTEREN AS ble etablert [år] og holder til i Kirkenes.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35 096 504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39 212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−211 668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2 675 482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13 180 578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HÅKONSEN KARL EINAR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JOHANSEN TROND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Sydvaranger Industriområdet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9900 Kirkenes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03 51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post@byggogmal.as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997 110 927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MALERMESTEREN AS</a:t>
            </a:r>
          </a:p>
        </p:txBody>
      </p:sp>
    </p:spTree>
  </p:cSld>
  <p:clrMapOvr>
    <a:masterClrMapping xmlns:a="http://schemas.openxmlformats.org/drawingml/2006/main"/>
  </p:clrMapOvr>
</p:sld>
</file>