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f4c525e5f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ad4f0c1fd4a83"/>
  </p:sldMasterIdLst>
  <p:sldIdLst>
    <p:sldId xmlns:r="http://schemas.openxmlformats.org/officeDocument/2006/relationships" id="256" r:id="Rccadff823a1d4ce7"/>
    <p:sldId xmlns:r="http://schemas.openxmlformats.org/officeDocument/2006/relationships" id="257" r:id="R08ce9ae1e1984118"/>
    <p:sldId xmlns:r="http://schemas.openxmlformats.org/officeDocument/2006/relationships" id="258" r:id="R1555711ab3ec427e"/>
    <p:sldId xmlns:r="http://schemas.openxmlformats.org/officeDocument/2006/relationships" id="259" r:id="Rad1488dba29f42ae"/>
    <p:sldId xmlns:r="http://schemas.openxmlformats.org/officeDocument/2006/relationships" id="260" r:id="Ra9c9fa3027e44ed7"/>
    <p:sldId xmlns:r="http://schemas.openxmlformats.org/officeDocument/2006/relationships" id="261" r:id="R2f722fed463b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ad4f0c1fd4a83" /><Relationship Type="http://schemas.openxmlformats.org/officeDocument/2006/relationships/slide" Target="/ppt/slides/slide1.xml" Id="Rccadff823a1d4ce7" /><Relationship Type="http://schemas.openxmlformats.org/officeDocument/2006/relationships/slide" Target="/ppt/slides/slide2.xml" Id="R08ce9ae1e1984118" /><Relationship Type="http://schemas.openxmlformats.org/officeDocument/2006/relationships/slide" Target="/ppt/slides/slide3.xml" Id="R1555711ab3ec427e" /><Relationship Type="http://schemas.openxmlformats.org/officeDocument/2006/relationships/slide" Target="/ppt/slides/slide4.xml" Id="Rad1488dba29f42ae" /><Relationship Type="http://schemas.openxmlformats.org/officeDocument/2006/relationships/slide" Target="/ppt/slides/slide5.xml" Id="Ra9c9fa3027e44ed7" /><Relationship Type="http://schemas.openxmlformats.org/officeDocument/2006/relationships/slide" Target="/ppt/slides/slide6.xml" Id="R2f722fed463b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13164104d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b892e8f043ea" /><Relationship Type="http://schemas.openxmlformats.org/officeDocument/2006/relationships/theme" Target="/ppt/slideMasters/theme/theme1.xml" Id="R5ae0be8c7240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0b892e8f0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03bed90c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74dc7bf3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69d90212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43ee6fc2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7cbf64b7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e6eaad8e4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997 117 484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