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3bd6f3372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151152bbd49d5"/>
  </p:sldMasterIdLst>
  <p:sldIdLst>
    <p:sldId xmlns:r="http://schemas.openxmlformats.org/officeDocument/2006/relationships" id="256" r:id="Rc2711545c4de4bf7"/>
    <p:sldId xmlns:r="http://schemas.openxmlformats.org/officeDocument/2006/relationships" id="257" r:id="Rf85f42ea0732430c"/>
    <p:sldId xmlns:r="http://schemas.openxmlformats.org/officeDocument/2006/relationships" id="258" r:id="Rea2c2b0747b64e3b"/>
    <p:sldId xmlns:r="http://schemas.openxmlformats.org/officeDocument/2006/relationships" id="259" r:id="R9e773424547e4481"/>
    <p:sldId xmlns:r="http://schemas.openxmlformats.org/officeDocument/2006/relationships" id="260" r:id="R8af27894df764566"/>
    <p:sldId xmlns:r="http://schemas.openxmlformats.org/officeDocument/2006/relationships" id="261" r:id="R665d59cdf10e49f8"/>
    <p:sldId xmlns:r="http://schemas.openxmlformats.org/officeDocument/2006/relationships" id="262" r:id="R2ea71a6a4a3a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151152bbd49d5" /><Relationship Type="http://schemas.openxmlformats.org/officeDocument/2006/relationships/slide" Target="/ppt/slides/slide1.xml" Id="Rc2711545c4de4bf7" /><Relationship Type="http://schemas.openxmlformats.org/officeDocument/2006/relationships/slide" Target="/ppt/slides/slide2.xml" Id="Rf85f42ea0732430c" /><Relationship Type="http://schemas.openxmlformats.org/officeDocument/2006/relationships/slide" Target="/ppt/slides/slide3.xml" Id="Rea2c2b0747b64e3b" /><Relationship Type="http://schemas.openxmlformats.org/officeDocument/2006/relationships/slide" Target="/ppt/slides/slide4.xml" Id="R9e773424547e4481" /><Relationship Type="http://schemas.openxmlformats.org/officeDocument/2006/relationships/slide" Target="/ppt/slides/slide5.xml" Id="R8af27894df764566" /><Relationship Type="http://schemas.openxmlformats.org/officeDocument/2006/relationships/slide" Target="/ppt/slides/slide6.xml" Id="R665d59cdf10e49f8" /><Relationship Type="http://schemas.openxmlformats.org/officeDocument/2006/relationships/slide" Target="/ppt/slides/slide7.xml" Id="R2ea71a6a4a3a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792fcb25a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0c59ff19477c" /><Relationship Type="http://schemas.openxmlformats.org/officeDocument/2006/relationships/theme" Target="/ppt/slideMasters/theme/theme1.xml" Id="R60070cc45bef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f0c59ff19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840258fe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dc6b47f8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0cf31de9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f730b580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a74af008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300d8fe747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02f97947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FAALE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MONA ELISABETH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MIRZA SAROSH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WILLADSEN SVEIN C FAALE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997 117 484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CREDERE AS</a:t>
            </a:r>
          </a:p>
        </p:txBody>
      </p:sp>
    </p:spTree>
  </p:cSld>
  <p:clrMapOvr>
    <a:masterClrMapping xmlns:a="http://schemas.openxmlformats.org/drawingml/2006/main"/>
  </p:clrMapOvr>
</p:sld>
</file>