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494ffc82e347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9d9e961d394650"/>
  </p:sldMasterIdLst>
  <p:sldIdLst>
    <p:sldId xmlns:r="http://schemas.openxmlformats.org/officeDocument/2006/relationships" id="256" r:id="R5f272317d8ee4864"/>
    <p:sldId xmlns:r="http://schemas.openxmlformats.org/officeDocument/2006/relationships" id="257" r:id="R1651b910559b41ff"/>
    <p:sldId xmlns:r="http://schemas.openxmlformats.org/officeDocument/2006/relationships" id="258" r:id="Rd28cd462069d472d"/>
    <p:sldId xmlns:r="http://schemas.openxmlformats.org/officeDocument/2006/relationships" id="259" r:id="R8d3b7cef357e4e29"/>
    <p:sldId xmlns:r="http://schemas.openxmlformats.org/officeDocument/2006/relationships" id="260" r:id="Rb90590e54bb54ac1"/>
    <p:sldId xmlns:r="http://schemas.openxmlformats.org/officeDocument/2006/relationships" id="261" r:id="Rea58ff62511a40da"/>
    <p:sldId xmlns:r="http://schemas.openxmlformats.org/officeDocument/2006/relationships" id="262" r:id="R45194c77ad3c41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9d9e961d394650" /><Relationship Type="http://schemas.openxmlformats.org/officeDocument/2006/relationships/slide" Target="/ppt/slides/slide1.xml" Id="R5f272317d8ee4864" /><Relationship Type="http://schemas.openxmlformats.org/officeDocument/2006/relationships/slide" Target="/ppt/slides/slide2.xml" Id="R1651b910559b41ff" /><Relationship Type="http://schemas.openxmlformats.org/officeDocument/2006/relationships/slide" Target="/ppt/slides/slide3.xml" Id="Rd28cd462069d472d" /><Relationship Type="http://schemas.openxmlformats.org/officeDocument/2006/relationships/slide" Target="/ppt/slides/slide4.xml" Id="R8d3b7cef357e4e29" /><Relationship Type="http://schemas.openxmlformats.org/officeDocument/2006/relationships/slide" Target="/ppt/slides/slide5.xml" Id="Rb90590e54bb54ac1" /><Relationship Type="http://schemas.openxmlformats.org/officeDocument/2006/relationships/slide" Target="/ppt/slides/slide6.xml" Id="Rea58ff62511a40da" /><Relationship Type="http://schemas.openxmlformats.org/officeDocument/2006/relationships/slide" Target="/ppt/slides/slide7.xml" Id="R45194c77ad3c41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d7310c6fa447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8e0619ba3410d" /><Relationship Type="http://schemas.openxmlformats.org/officeDocument/2006/relationships/theme" Target="/ppt/slideMasters/theme/theme1.xml" Id="R5ddaddd1689146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28e0619ba341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ae1094adea47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cb29d486934f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5d6b88fd6d41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762947f60942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87b53405cc4b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863083d2cd4c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a7d016b77b43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NORLINK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NORLINK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−2 322 940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29 918 832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314 137 280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318 263 743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NORLINK 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997 133 803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INVEST AS</a:t>
            </a:r>
          </a:p>
        </p:txBody>
      </p:sp>
    </p:spTree>
  </p:cSld>
  <p:clrMapOvr>
    <a:masterClrMapping xmlns:a="http://schemas.openxmlformats.org/drawingml/2006/main"/>
  </p:clrMapOvr>
</p:sld>
</file>