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cb86841aa74a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d93855f1e04959"/>
  </p:sldMasterIdLst>
  <p:sldIdLst>
    <p:sldId xmlns:r="http://schemas.openxmlformats.org/officeDocument/2006/relationships" id="256" r:id="R943760f7d1684910"/>
    <p:sldId xmlns:r="http://schemas.openxmlformats.org/officeDocument/2006/relationships" id="257" r:id="R8d89b8a3df724440"/>
    <p:sldId xmlns:r="http://schemas.openxmlformats.org/officeDocument/2006/relationships" id="258" r:id="R095880cfbe1f4a8f"/>
    <p:sldId xmlns:r="http://schemas.openxmlformats.org/officeDocument/2006/relationships" id="259" r:id="R347af5cfaf6f46d3"/>
    <p:sldId xmlns:r="http://schemas.openxmlformats.org/officeDocument/2006/relationships" id="260" r:id="R32007fc4948b4674"/>
    <p:sldId xmlns:r="http://schemas.openxmlformats.org/officeDocument/2006/relationships" id="261" r:id="R83ae3bf7c85144bc"/>
    <p:sldId xmlns:r="http://schemas.openxmlformats.org/officeDocument/2006/relationships" id="262" r:id="Rdc46f36513ae48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93855f1e04959" /><Relationship Type="http://schemas.openxmlformats.org/officeDocument/2006/relationships/slide" Target="/ppt/slides/slide1.xml" Id="R943760f7d1684910" /><Relationship Type="http://schemas.openxmlformats.org/officeDocument/2006/relationships/slide" Target="/ppt/slides/slide2.xml" Id="R8d89b8a3df724440" /><Relationship Type="http://schemas.openxmlformats.org/officeDocument/2006/relationships/slide" Target="/ppt/slides/slide3.xml" Id="R095880cfbe1f4a8f" /><Relationship Type="http://schemas.openxmlformats.org/officeDocument/2006/relationships/slide" Target="/ppt/slides/slide4.xml" Id="R347af5cfaf6f46d3" /><Relationship Type="http://schemas.openxmlformats.org/officeDocument/2006/relationships/slide" Target="/ppt/slides/slide5.xml" Id="R32007fc4948b4674" /><Relationship Type="http://schemas.openxmlformats.org/officeDocument/2006/relationships/slide" Target="/ppt/slides/slide6.xml" Id="R83ae3bf7c85144bc" /><Relationship Type="http://schemas.openxmlformats.org/officeDocument/2006/relationships/slide" Target="/ppt/slides/slide7.xml" Id="Rdc46f36513ae48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a05764a0d43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e0289f20448cf" /><Relationship Type="http://schemas.openxmlformats.org/officeDocument/2006/relationships/theme" Target="/ppt/slideMasters/theme/theme1.xml" Id="R1cc01816fc3447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5e0289f204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01f25bef546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b655a5539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3ffffaa1f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890a96d94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1bfd899054c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c45fda94f41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5df4f72e04a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FRISTADSENTERET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FRISTADSENTERET AS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56 533 457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1 385 722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13 155 634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22 000 207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Vinjevegen 178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997 136 012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