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47ce3565d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9c4349de0423a"/>
  </p:sldMasterIdLst>
  <p:sldIdLst>
    <p:sldId xmlns:r="http://schemas.openxmlformats.org/officeDocument/2006/relationships" id="256" r:id="R4adf0d1c9d1f49c9"/>
    <p:sldId xmlns:r="http://schemas.openxmlformats.org/officeDocument/2006/relationships" id="257" r:id="Rc5e67122185b41eb"/>
    <p:sldId xmlns:r="http://schemas.openxmlformats.org/officeDocument/2006/relationships" id="258" r:id="R1fd28999a97f4244"/>
    <p:sldId xmlns:r="http://schemas.openxmlformats.org/officeDocument/2006/relationships" id="259" r:id="R697d0dd9dcca48b6"/>
    <p:sldId xmlns:r="http://schemas.openxmlformats.org/officeDocument/2006/relationships" id="260" r:id="R7b63e43fcf46487f"/>
    <p:sldId xmlns:r="http://schemas.openxmlformats.org/officeDocument/2006/relationships" id="261" r:id="Red49b72447444b9f"/>
    <p:sldId xmlns:r="http://schemas.openxmlformats.org/officeDocument/2006/relationships" id="262" r:id="R17cb6ac833b8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9c4349de0423a" /><Relationship Type="http://schemas.openxmlformats.org/officeDocument/2006/relationships/slide" Target="/ppt/slides/slide1.xml" Id="R4adf0d1c9d1f49c9" /><Relationship Type="http://schemas.openxmlformats.org/officeDocument/2006/relationships/slide" Target="/ppt/slides/slide2.xml" Id="Rc5e67122185b41eb" /><Relationship Type="http://schemas.openxmlformats.org/officeDocument/2006/relationships/slide" Target="/ppt/slides/slide3.xml" Id="R1fd28999a97f4244" /><Relationship Type="http://schemas.openxmlformats.org/officeDocument/2006/relationships/slide" Target="/ppt/slides/slide4.xml" Id="R697d0dd9dcca48b6" /><Relationship Type="http://schemas.openxmlformats.org/officeDocument/2006/relationships/slide" Target="/ppt/slides/slide5.xml" Id="R7b63e43fcf46487f" /><Relationship Type="http://schemas.openxmlformats.org/officeDocument/2006/relationships/slide" Target="/ppt/slides/slide6.xml" Id="Red49b72447444b9f" /><Relationship Type="http://schemas.openxmlformats.org/officeDocument/2006/relationships/slide" Target="/ppt/slides/slide7.xml" Id="R17cb6ac833b8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e02538f49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6ff1c6b94866" /><Relationship Type="http://schemas.openxmlformats.org/officeDocument/2006/relationships/theme" Target="/ppt/slideMasters/theme/theme1.xml" Id="R49e98b7f415c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36ff1c6b9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2bbc19cd3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b98848ef3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c8710010c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be72809d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115d1489e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060ea078b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c02deb41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