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fa4b675e2045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90bc716c4d4ae8"/>
  </p:sldMasterIdLst>
  <p:sldIdLst>
    <p:sldId xmlns:r="http://schemas.openxmlformats.org/officeDocument/2006/relationships" id="256" r:id="R5a1c75b303b14c6a"/>
    <p:sldId xmlns:r="http://schemas.openxmlformats.org/officeDocument/2006/relationships" id="257" r:id="Rc79788b96a3e4de4"/>
    <p:sldId xmlns:r="http://schemas.openxmlformats.org/officeDocument/2006/relationships" id="258" r:id="R8d19425b692d48bd"/>
    <p:sldId xmlns:r="http://schemas.openxmlformats.org/officeDocument/2006/relationships" id="259" r:id="R875e5a8b91d1480c"/>
    <p:sldId xmlns:r="http://schemas.openxmlformats.org/officeDocument/2006/relationships" id="260" r:id="R69622fe61d0d4d4e"/>
    <p:sldId xmlns:r="http://schemas.openxmlformats.org/officeDocument/2006/relationships" id="261" r:id="Rdd9b778cb48143e0"/>
    <p:sldId xmlns:r="http://schemas.openxmlformats.org/officeDocument/2006/relationships" id="262" r:id="R493288ef632943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90bc716c4d4ae8" /><Relationship Type="http://schemas.openxmlformats.org/officeDocument/2006/relationships/slide" Target="/ppt/slides/slide1.xml" Id="R5a1c75b303b14c6a" /><Relationship Type="http://schemas.openxmlformats.org/officeDocument/2006/relationships/slide" Target="/ppt/slides/slide2.xml" Id="Rc79788b96a3e4de4" /><Relationship Type="http://schemas.openxmlformats.org/officeDocument/2006/relationships/slide" Target="/ppt/slides/slide3.xml" Id="R8d19425b692d48bd" /><Relationship Type="http://schemas.openxmlformats.org/officeDocument/2006/relationships/slide" Target="/ppt/slides/slide4.xml" Id="R875e5a8b91d1480c" /><Relationship Type="http://schemas.openxmlformats.org/officeDocument/2006/relationships/slide" Target="/ppt/slides/slide5.xml" Id="R69622fe61d0d4d4e" /><Relationship Type="http://schemas.openxmlformats.org/officeDocument/2006/relationships/slide" Target="/ppt/slides/slide6.xml" Id="Rdd9b778cb48143e0" /><Relationship Type="http://schemas.openxmlformats.org/officeDocument/2006/relationships/slide" Target="/ppt/slides/slide7.xml" Id="R493288ef632943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53ebaf0a674e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6e2435b5d473d" /><Relationship Type="http://schemas.openxmlformats.org/officeDocument/2006/relationships/theme" Target="/ppt/slideMasters/theme/theme1.xml" Id="Ra555fc33ac7745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d6e2435b5d47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7fc1f70b443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85f345b7147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5944081c441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8525cbf0347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889ee6ade4b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47493dfd44d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f7ac9856f4c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VIDAR HEFTE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VIDAR HEFTE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HEFTE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VIDAR HEFTE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VIDAR HEFTE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VIDAR HEFTE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2016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8 967 221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198 100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−123 354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1 507 041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8 149 826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VIDAR HEFTE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HEFTE VIDAR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VIDAR HEFTE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997 150 430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VIDAR HEFTE AS</a:t>
            </a:r>
          </a:p>
        </p:txBody>
      </p:sp>
    </p:spTree>
  </p:cSld>
  <p:clrMapOvr>
    <a:masterClrMapping xmlns:a="http://schemas.openxmlformats.org/drawingml/2006/main"/>
  </p:clrMapOvr>
</p:sld>
</file>