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abfefffcb24a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bd8dd1444f4d48"/>
  </p:sldMasterIdLst>
  <p:sldIdLst>
    <p:sldId xmlns:r="http://schemas.openxmlformats.org/officeDocument/2006/relationships" id="256" r:id="Rd27dc50f53544b46"/>
    <p:sldId xmlns:r="http://schemas.openxmlformats.org/officeDocument/2006/relationships" id="257" r:id="R415695e9585a401e"/>
    <p:sldId xmlns:r="http://schemas.openxmlformats.org/officeDocument/2006/relationships" id="258" r:id="R5135fbced4ac4cea"/>
    <p:sldId xmlns:r="http://schemas.openxmlformats.org/officeDocument/2006/relationships" id="259" r:id="Rd0f11a84cf364595"/>
    <p:sldId xmlns:r="http://schemas.openxmlformats.org/officeDocument/2006/relationships" id="260" r:id="R743adedd6e324be2"/>
    <p:sldId xmlns:r="http://schemas.openxmlformats.org/officeDocument/2006/relationships" id="261" r:id="Rce3b4c9cb7ba42d9"/>
    <p:sldId xmlns:r="http://schemas.openxmlformats.org/officeDocument/2006/relationships" id="262" r:id="R1025157be4d443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bd8dd1444f4d48" /><Relationship Type="http://schemas.openxmlformats.org/officeDocument/2006/relationships/slide" Target="/ppt/slides/slide1.xml" Id="Rd27dc50f53544b46" /><Relationship Type="http://schemas.openxmlformats.org/officeDocument/2006/relationships/slide" Target="/ppt/slides/slide2.xml" Id="R415695e9585a401e" /><Relationship Type="http://schemas.openxmlformats.org/officeDocument/2006/relationships/slide" Target="/ppt/slides/slide3.xml" Id="R5135fbced4ac4cea" /><Relationship Type="http://schemas.openxmlformats.org/officeDocument/2006/relationships/slide" Target="/ppt/slides/slide4.xml" Id="Rd0f11a84cf364595" /><Relationship Type="http://schemas.openxmlformats.org/officeDocument/2006/relationships/slide" Target="/ppt/slides/slide5.xml" Id="R743adedd6e324be2" /><Relationship Type="http://schemas.openxmlformats.org/officeDocument/2006/relationships/slide" Target="/ppt/slides/slide6.xml" Id="Rce3b4c9cb7ba42d9" /><Relationship Type="http://schemas.openxmlformats.org/officeDocument/2006/relationships/slide" Target="/ppt/slides/slide7.xml" Id="R1025157be4d443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a6508ce65e4b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627de01704c12" /><Relationship Type="http://schemas.openxmlformats.org/officeDocument/2006/relationships/theme" Target="/ppt/slideMasters/theme/theme1.xml" Id="R6fb6bb3841f34d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1627de01704c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f59f8f04e240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512d4f39b42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ae9ba9ad494d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9942ef048c49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66f6f43f5043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e28e66984e40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f73df40fe45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HOVIRO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HOVIRO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HOVIRO AS ble etablert [år] og holder til i Åros.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HOVIRO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HOVIRO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HOVIRO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136 849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−222 861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−100 803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3 513 182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3 576 214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HOVIRO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ALFRED SUNDBY  –  74,0 %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SUNDBY  –  26,0 %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HOVIRO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Sundbyveien 126A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3474 Åros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31 28 82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997 158 539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HOVIRO AS</a:t>
            </a:r>
          </a:p>
        </p:txBody>
      </p:sp>
    </p:spTree>
  </p:cSld>
  <p:clrMapOvr>
    <a:masterClrMapping xmlns:a="http://schemas.openxmlformats.org/drawingml/2006/main"/>
  </p:clrMapOvr>
</p:sld>
</file>