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39b3f45e1942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82915d355a4da8"/>
  </p:sldMasterIdLst>
  <p:sldIdLst>
    <p:sldId xmlns:r="http://schemas.openxmlformats.org/officeDocument/2006/relationships" id="256" r:id="Rd5b770f25c7f4c11"/>
    <p:sldId xmlns:r="http://schemas.openxmlformats.org/officeDocument/2006/relationships" id="257" r:id="R5dab063ea19d4c43"/>
    <p:sldId xmlns:r="http://schemas.openxmlformats.org/officeDocument/2006/relationships" id="258" r:id="Rdc99280b30984122"/>
    <p:sldId xmlns:r="http://schemas.openxmlformats.org/officeDocument/2006/relationships" id="259" r:id="R8b5ef0012b194d1f"/>
    <p:sldId xmlns:r="http://schemas.openxmlformats.org/officeDocument/2006/relationships" id="260" r:id="R443c4cea84b949b8"/>
    <p:sldId xmlns:r="http://schemas.openxmlformats.org/officeDocument/2006/relationships" id="261" r:id="R3a8f870791c64d06"/>
    <p:sldId xmlns:r="http://schemas.openxmlformats.org/officeDocument/2006/relationships" id="262" r:id="R76c02076933847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82915d355a4da8" /><Relationship Type="http://schemas.openxmlformats.org/officeDocument/2006/relationships/slide" Target="/ppt/slides/slide1.xml" Id="Rd5b770f25c7f4c11" /><Relationship Type="http://schemas.openxmlformats.org/officeDocument/2006/relationships/slide" Target="/ppt/slides/slide2.xml" Id="R5dab063ea19d4c43" /><Relationship Type="http://schemas.openxmlformats.org/officeDocument/2006/relationships/slide" Target="/ppt/slides/slide3.xml" Id="Rdc99280b30984122" /><Relationship Type="http://schemas.openxmlformats.org/officeDocument/2006/relationships/slide" Target="/ppt/slides/slide4.xml" Id="R8b5ef0012b194d1f" /><Relationship Type="http://schemas.openxmlformats.org/officeDocument/2006/relationships/slide" Target="/ppt/slides/slide5.xml" Id="R443c4cea84b949b8" /><Relationship Type="http://schemas.openxmlformats.org/officeDocument/2006/relationships/slide" Target="/ppt/slides/slide6.xml" Id="R3a8f870791c64d06" /><Relationship Type="http://schemas.openxmlformats.org/officeDocument/2006/relationships/slide" Target="/ppt/slides/slide7.xml" Id="R76c02076933847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b9393e53e24f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13ea6b9cf428a" /><Relationship Type="http://schemas.openxmlformats.org/officeDocument/2006/relationships/theme" Target="/ppt/slideMasters/theme/theme1.xml" Id="Ra1eb68170dd841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013ea6b9cf42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b4b67bfcf48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528e31b4545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228b2028340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ec7a8fa8a4e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ffd09b6ee4a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44d3148fa4a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47cc31f7b4d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ADVIS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ADVIS EIENDOM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7 303 016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13 564 316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 INVESTERING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BS INVESTERING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CAHA INVESTERING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PLETHORA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Haraldsgata 159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5527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997 159 950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ADVIS EIENDOM AS</a:t>
            </a:r>
          </a:p>
        </p:txBody>
      </p:sp>
    </p:spTree>
  </p:cSld>
  <p:clrMapOvr>
    <a:masterClrMapping xmlns:a="http://schemas.openxmlformats.org/drawingml/2006/main"/>
  </p:clrMapOvr>
</p:sld>
</file>