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67307bb9c941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fd2f57d0804c18"/>
  </p:sldMasterIdLst>
  <p:sldIdLst>
    <p:sldId xmlns:r="http://schemas.openxmlformats.org/officeDocument/2006/relationships" id="256" r:id="R0388330035e7484c"/>
    <p:sldId xmlns:r="http://schemas.openxmlformats.org/officeDocument/2006/relationships" id="257" r:id="Rdeb7a67d55c3492d"/>
    <p:sldId xmlns:r="http://schemas.openxmlformats.org/officeDocument/2006/relationships" id="258" r:id="R017b1c2c6963458c"/>
    <p:sldId xmlns:r="http://schemas.openxmlformats.org/officeDocument/2006/relationships" id="259" r:id="R4f272c2124ec444d"/>
    <p:sldId xmlns:r="http://schemas.openxmlformats.org/officeDocument/2006/relationships" id="260" r:id="R6c7e2572464b49ed"/>
    <p:sldId xmlns:r="http://schemas.openxmlformats.org/officeDocument/2006/relationships" id="261" r:id="Rfae9a7606e634d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d2f57d0804c18" /><Relationship Type="http://schemas.openxmlformats.org/officeDocument/2006/relationships/slide" Target="/ppt/slides/slide1.xml" Id="R0388330035e7484c" /><Relationship Type="http://schemas.openxmlformats.org/officeDocument/2006/relationships/slide" Target="/ppt/slides/slide2.xml" Id="Rdeb7a67d55c3492d" /><Relationship Type="http://schemas.openxmlformats.org/officeDocument/2006/relationships/slide" Target="/ppt/slides/slide3.xml" Id="R017b1c2c6963458c" /><Relationship Type="http://schemas.openxmlformats.org/officeDocument/2006/relationships/slide" Target="/ppt/slides/slide4.xml" Id="R4f272c2124ec444d" /><Relationship Type="http://schemas.openxmlformats.org/officeDocument/2006/relationships/slide" Target="/ppt/slides/slide5.xml" Id="R6c7e2572464b49ed" /><Relationship Type="http://schemas.openxmlformats.org/officeDocument/2006/relationships/slide" Target="/ppt/slides/slide6.xml" Id="Rfae9a7606e634d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97b7490fb41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0ab4dc39149d3" /><Relationship Type="http://schemas.openxmlformats.org/officeDocument/2006/relationships/theme" Target="/ppt/slideMasters/theme/theme1.xml" Id="R9232a5871c4e40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e0ab4dc391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af32aa45c4c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9a0c3e55447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27d3daeed49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7df24b47f44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8fea3e5824a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975efae6345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RØSHOLDT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 terrasse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997 163 893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