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a27f7463f74e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bc7048281945c3"/>
  </p:sldMasterIdLst>
  <p:sldIdLst>
    <p:sldId xmlns:r="http://schemas.openxmlformats.org/officeDocument/2006/relationships" id="256" r:id="Rc88620ac905c4c8c"/>
    <p:sldId xmlns:r="http://schemas.openxmlformats.org/officeDocument/2006/relationships" id="257" r:id="R93415a96fd3348af"/>
    <p:sldId xmlns:r="http://schemas.openxmlformats.org/officeDocument/2006/relationships" id="258" r:id="R4e635655fde94297"/>
    <p:sldId xmlns:r="http://schemas.openxmlformats.org/officeDocument/2006/relationships" id="259" r:id="Ra90f6f55d98a42bc"/>
    <p:sldId xmlns:r="http://schemas.openxmlformats.org/officeDocument/2006/relationships" id="260" r:id="Rfe57e2ca55824817"/>
    <p:sldId xmlns:r="http://schemas.openxmlformats.org/officeDocument/2006/relationships" id="261" r:id="Re9a8a2c0291c4e81"/>
    <p:sldId xmlns:r="http://schemas.openxmlformats.org/officeDocument/2006/relationships" id="262" r:id="Rb9324654fba741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bc7048281945c3" /><Relationship Type="http://schemas.openxmlformats.org/officeDocument/2006/relationships/slide" Target="/ppt/slides/slide1.xml" Id="Rc88620ac905c4c8c" /><Relationship Type="http://schemas.openxmlformats.org/officeDocument/2006/relationships/slide" Target="/ppt/slides/slide2.xml" Id="R93415a96fd3348af" /><Relationship Type="http://schemas.openxmlformats.org/officeDocument/2006/relationships/slide" Target="/ppt/slides/slide3.xml" Id="R4e635655fde94297" /><Relationship Type="http://schemas.openxmlformats.org/officeDocument/2006/relationships/slide" Target="/ppt/slides/slide4.xml" Id="Ra90f6f55d98a42bc" /><Relationship Type="http://schemas.openxmlformats.org/officeDocument/2006/relationships/slide" Target="/ppt/slides/slide5.xml" Id="Rfe57e2ca55824817" /><Relationship Type="http://schemas.openxmlformats.org/officeDocument/2006/relationships/slide" Target="/ppt/slides/slide6.xml" Id="Re9a8a2c0291c4e81" /><Relationship Type="http://schemas.openxmlformats.org/officeDocument/2006/relationships/slide" Target="/ppt/slides/slide7.xml" Id="Rb9324654fba741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da0815858d4a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eae75a4ef4815" /><Relationship Type="http://schemas.openxmlformats.org/officeDocument/2006/relationships/theme" Target="/ppt/slideMasters/theme/theme1.xml" Id="R4da0c9fe6c5040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3eae75a4ef48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95fec002e42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3c926c73248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afa3fda9944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a1a2d14444f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db3f8f45c42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f7a5916a344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287b355fc49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RØSHOLDT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RØSHOLDT HOLDING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−280 852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1 067 751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7 192 868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7 325 934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RØSHOLDT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Ramberg terrasse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3128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997 163 893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