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48b6642622f4cd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c2f48b972554c4c"/>
  </p:sldMasterIdLst>
  <p:sldIdLst>
    <p:sldId xmlns:r="http://schemas.openxmlformats.org/officeDocument/2006/relationships" id="256" r:id="R37157b35dbe940d1"/>
    <p:sldId xmlns:r="http://schemas.openxmlformats.org/officeDocument/2006/relationships" id="257" r:id="R6d4078b2078c4bf5"/>
    <p:sldId xmlns:r="http://schemas.openxmlformats.org/officeDocument/2006/relationships" id="258" r:id="R0a168c35c42748be"/>
    <p:sldId xmlns:r="http://schemas.openxmlformats.org/officeDocument/2006/relationships" id="259" r:id="R0397a896a73d498c"/>
    <p:sldId xmlns:r="http://schemas.openxmlformats.org/officeDocument/2006/relationships" id="260" r:id="R4feb89edfc9e40eb"/>
    <p:sldId xmlns:r="http://schemas.openxmlformats.org/officeDocument/2006/relationships" id="261" r:id="R590edb4669924f9d"/>
    <p:sldId xmlns:r="http://schemas.openxmlformats.org/officeDocument/2006/relationships" id="262" r:id="Ref0629a8d83a4c8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2f48b972554c4c" /><Relationship Type="http://schemas.openxmlformats.org/officeDocument/2006/relationships/slide" Target="/ppt/slides/slide1.xml" Id="R37157b35dbe940d1" /><Relationship Type="http://schemas.openxmlformats.org/officeDocument/2006/relationships/slide" Target="/ppt/slides/slide2.xml" Id="R6d4078b2078c4bf5" /><Relationship Type="http://schemas.openxmlformats.org/officeDocument/2006/relationships/slide" Target="/ppt/slides/slide3.xml" Id="R0a168c35c42748be" /><Relationship Type="http://schemas.openxmlformats.org/officeDocument/2006/relationships/slide" Target="/ppt/slides/slide4.xml" Id="R0397a896a73d498c" /><Relationship Type="http://schemas.openxmlformats.org/officeDocument/2006/relationships/slide" Target="/ppt/slides/slide5.xml" Id="R4feb89edfc9e40eb" /><Relationship Type="http://schemas.openxmlformats.org/officeDocument/2006/relationships/slide" Target="/ppt/slides/slide6.xml" Id="R590edb4669924f9d" /><Relationship Type="http://schemas.openxmlformats.org/officeDocument/2006/relationships/slide" Target="/ppt/slides/slide7.xml" Id="Ref0629a8d83a4c8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7dc86f6e1194f3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61773ad6954cfb" /><Relationship Type="http://schemas.openxmlformats.org/officeDocument/2006/relationships/theme" Target="/ppt/slideMasters/theme/theme1.xml" Id="Rd07e73bdc3ac4f5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e61773ad6954cf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38ef9aae6a496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5ad1bdfce2401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d8ab3979664e8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999f59be3e4d1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5f8fc584084d9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2dd58deb1b4d5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82fdb36180403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T. TRYPHON TRANSPORT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 TRYPHON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T. TRYPHON TRANSPORT AS ble etablert [år] og holder til i Ålesund.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 TRYPHON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 TRYPHON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 TRYPHON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−5 870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−4 577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1 619 300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1 663 272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 TRYPHON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ERIK ROSS ELLEFSEN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 TRYPHON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Torvteigen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6009 Ålesund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46 44 34 33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997 164 113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 TRYPHON TRANSPORT AS</a:t>
            </a:r>
          </a:p>
        </p:txBody>
      </p:sp>
    </p:spTree>
  </p:cSld>
  <p:clrMapOvr>
    <a:masterClrMapping xmlns:a="http://schemas.openxmlformats.org/drawingml/2006/main"/>
  </p:clrMapOvr>
</p:sld>
</file>