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52af809fc043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7ee22852f44c96"/>
  </p:sldMasterIdLst>
  <p:sldIdLst>
    <p:sldId xmlns:r="http://schemas.openxmlformats.org/officeDocument/2006/relationships" id="256" r:id="R51a8e19cbb124b95"/>
    <p:sldId xmlns:r="http://schemas.openxmlformats.org/officeDocument/2006/relationships" id="257" r:id="R6232247d2eb24fbf"/>
    <p:sldId xmlns:r="http://schemas.openxmlformats.org/officeDocument/2006/relationships" id="258" r:id="Re4aaef61d1d74af4"/>
    <p:sldId xmlns:r="http://schemas.openxmlformats.org/officeDocument/2006/relationships" id="259" r:id="Rbb7c98fb65df4a34"/>
    <p:sldId xmlns:r="http://schemas.openxmlformats.org/officeDocument/2006/relationships" id="260" r:id="R5aa603253be84f6c"/>
    <p:sldId xmlns:r="http://schemas.openxmlformats.org/officeDocument/2006/relationships" id="261" r:id="R2e49dc1c1ecd497a"/>
    <p:sldId xmlns:r="http://schemas.openxmlformats.org/officeDocument/2006/relationships" id="262" r:id="R22c900986ae446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ee22852f44c96" /><Relationship Type="http://schemas.openxmlformats.org/officeDocument/2006/relationships/slide" Target="/ppt/slides/slide1.xml" Id="R51a8e19cbb124b95" /><Relationship Type="http://schemas.openxmlformats.org/officeDocument/2006/relationships/slide" Target="/ppt/slides/slide2.xml" Id="R6232247d2eb24fbf" /><Relationship Type="http://schemas.openxmlformats.org/officeDocument/2006/relationships/slide" Target="/ppt/slides/slide3.xml" Id="Re4aaef61d1d74af4" /><Relationship Type="http://schemas.openxmlformats.org/officeDocument/2006/relationships/slide" Target="/ppt/slides/slide4.xml" Id="Rbb7c98fb65df4a34" /><Relationship Type="http://schemas.openxmlformats.org/officeDocument/2006/relationships/slide" Target="/ppt/slides/slide5.xml" Id="R5aa603253be84f6c" /><Relationship Type="http://schemas.openxmlformats.org/officeDocument/2006/relationships/slide" Target="/ppt/slides/slide6.xml" Id="R2e49dc1c1ecd497a" /><Relationship Type="http://schemas.openxmlformats.org/officeDocument/2006/relationships/slide" Target="/ppt/slides/slide7.xml" Id="R22c900986ae446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c1f3bd46d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2f3625ade48ad" /><Relationship Type="http://schemas.openxmlformats.org/officeDocument/2006/relationships/theme" Target="/ppt/slideMasters/theme/theme1.xml" Id="R433007f6a10c46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c2f3625ade48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24002607e4c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5ff49bd644f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ec1a34871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6f5240fb046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644977a8a48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2988b0231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8662274d74d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SOLBAKKEN LANDBRUK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SOLBAKKEN LANDBRUK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2 208 617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156 516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312 539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889 530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FOSSE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997 174 690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LANDBRUK AS</a:t>
            </a:r>
          </a:p>
        </p:txBody>
      </p:sp>
    </p:spTree>
  </p:cSld>
  <p:clrMapOvr>
    <a:masterClrMapping xmlns:a="http://schemas.openxmlformats.org/drawingml/2006/main"/>
  </p:clrMapOvr>
</p:sld>
</file>