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b225599e4f4cf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87b2fb7e6c42df"/>
  </p:sldMasterIdLst>
  <p:sldIdLst>
    <p:sldId xmlns:r="http://schemas.openxmlformats.org/officeDocument/2006/relationships" id="256" r:id="R0a2a3d4fcb744892"/>
    <p:sldId xmlns:r="http://schemas.openxmlformats.org/officeDocument/2006/relationships" id="257" r:id="R8f8edbc6332f4a23"/>
    <p:sldId xmlns:r="http://schemas.openxmlformats.org/officeDocument/2006/relationships" id="258" r:id="Re29f1566c72741f4"/>
    <p:sldId xmlns:r="http://schemas.openxmlformats.org/officeDocument/2006/relationships" id="259" r:id="Rb9c008003a3f4a96"/>
    <p:sldId xmlns:r="http://schemas.openxmlformats.org/officeDocument/2006/relationships" id="260" r:id="Rc074cc4fcacd4ce2"/>
    <p:sldId xmlns:r="http://schemas.openxmlformats.org/officeDocument/2006/relationships" id="261" r:id="R7873a838694548a1"/>
    <p:sldId xmlns:r="http://schemas.openxmlformats.org/officeDocument/2006/relationships" id="262" r:id="R3cbdaf0b544b47d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87b2fb7e6c42df" /><Relationship Type="http://schemas.openxmlformats.org/officeDocument/2006/relationships/slide" Target="/ppt/slides/slide1.xml" Id="R0a2a3d4fcb744892" /><Relationship Type="http://schemas.openxmlformats.org/officeDocument/2006/relationships/slide" Target="/ppt/slides/slide2.xml" Id="R8f8edbc6332f4a23" /><Relationship Type="http://schemas.openxmlformats.org/officeDocument/2006/relationships/slide" Target="/ppt/slides/slide3.xml" Id="Re29f1566c72741f4" /><Relationship Type="http://schemas.openxmlformats.org/officeDocument/2006/relationships/slide" Target="/ppt/slides/slide4.xml" Id="Rb9c008003a3f4a96" /><Relationship Type="http://schemas.openxmlformats.org/officeDocument/2006/relationships/slide" Target="/ppt/slides/slide5.xml" Id="Rc074cc4fcacd4ce2" /><Relationship Type="http://schemas.openxmlformats.org/officeDocument/2006/relationships/slide" Target="/ppt/slides/slide6.xml" Id="R7873a838694548a1" /><Relationship Type="http://schemas.openxmlformats.org/officeDocument/2006/relationships/slide" Target="/ppt/slides/slide7.xml" Id="R3cbdaf0b544b47d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90f60fa6384c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12047bbaf14149" /><Relationship Type="http://schemas.openxmlformats.org/officeDocument/2006/relationships/theme" Target="/ppt/slideMasters/theme/theme1.xml" Id="R028fe38a01d64a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12047bbaf141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ecb3a97d8f44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e9b300407b44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3be2de5914b1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106bad000e4a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e948a95b8a4a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fc836ea80f406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af1b30bf54e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WHYDENTIFY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WHYDENTIFY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WHYDENTIFY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WHYDENTIFY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WHYDENTIFY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WHYDENTIFY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32 262 301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1 069 951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−2 276 125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8 482 019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13 485 690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WHYDENTIFY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CAPABUENO AB  –  72,9 %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MAGNETA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PETTER AAGAARD STUB  –  7,1 %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WHYDENTIFY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Jernbanetorget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nicolas.tidhammar@whydentify.no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www.whydentify.no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997 178 513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WHYDENTIFY AS</a:t>
            </a:r>
          </a:p>
        </p:txBody>
      </p:sp>
    </p:spTree>
  </p:cSld>
  <p:clrMapOvr>
    <a:masterClrMapping xmlns:a="http://schemas.openxmlformats.org/drawingml/2006/main"/>
  </p:clrMapOvr>
</p:sld>
</file>