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97f3df65fe41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e26723cfc54b5b"/>
  </p:sldMasterIdLst>
  <p:sldIdLst>
    <p:sldId xmlns:r="http://schemas.openxmlformats.org/officeDocument/2006/relationships" id="256" r:id="R1eb4d81006eb4878"/>
    <p:sldId xmlns:r="http://schemas.openxmlformats.org/officeDocument/2006/relationships" id="257" r:id="R28d5c8e5eb3a4787"/>
    <p:sldId xmlns:r="http://schemas.openxmlformats.org/officeDocument/2006/relationships" id="258" r:id="Ra66f0fdc4e354be4"/>
    <p:sldId xmlns:r="http://schemas.openxmlformats.org/officeDocument/2006/relationships" id="259" r:id="Rde132d9f30394701"/>
    <p:sldId xmlns:r="http://schemas.openxmlformats.org/officeDocument/2006/relationships" id="260" r:id="Rb1a9be2bc25448f4"/>
    <p:sldId xmlns:r="http://schemas.openxmlformats.org/officeDocument/2006/relationships" id="261" r:id="R38110e4ffeb34497"/>
    <p:sldId xmlns:r="http://schemas.openxmlformats.org/officeDocument/2006/relationships" id="262" r:id="R3cee5424e78940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e26723cfc54b5b" /><Relationship Type="http://schemas.openxmlformats.org/officeDocument/2006/relationships/slide" Target="/ppt/slides/slide1.xml" Id="R1eb4d81006eb4878" /><Relationship Type="http://schemas.openxmlformats.org/officeDocument/2006/relationships/slide" Target="/ppt/slides/slide2.xml" Id="R28d5c8e5eb3a4787" /><Relationship Type="http://schemas.openxmlformats.org/officeDocument/2006/relationships/slide" Target="/ppt/slides/slide3.xml" Id="Ra66f0fdc4e354be4" /><Relationship Type="http://schemas.openxmlformats.org/officeDocument/2006/relationships/slide" Target="/ppt/slides/slide4.xml" Id="Rde132d9f30394701" /><Relationship Type="http://schemas.openxmlformats.org/officeDocument/2006/relationships/slide" Target="/ppt/slides/slide5.xml" Id="Rb1a9be2bc25448f4" /><Relationship Type="http://schemas.openxmlformats.org/officeDocument/2006/relationships/slide" Target="/ppt/slides/slide6.xml" Id="R38110e4ffeb34497" /><Relationship Type="http://schemas.openxmlformats.org/officeDocument/2006/relationships/slide" Target="/ppt/slides/slide7.xml" Id="R3cee5424e78940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b76f9139db48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b3e7850fc4017" /><Relationship Type="http://schemas.openxmlformats.org/officeDocument/2006/relationships/theme" Target="/ppt/slideMasters/theme/theme1.xml" Id="R4f8d51365e6443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1b3e7850fc40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decd2f9bb4f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be8a33b7c48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a640ef63143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f7fee31174a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51b81e9d644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0fada83fe4b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1fd42e8fe40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EXTRA LEKER MO I RANA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EXTRA LEKER MO I 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EXTRA LEKER MO I RANA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EXTRA LEKER MO I 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EXTRA LEKER MO I 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EXTRA LEKER MO I 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12 651 148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−257 982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−463 375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1 131 460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7 157 985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EXTRA LEKER MO I 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EXTRA LEKER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EXTRA LEKER MO I 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8624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997 181 522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EXTRA LEKER MO I RANA AS</a:t>
            </a:r>
          </a:p>
        </p:txBody>
      </p:sp>
    </p:spTree>
  </p:cSld>
  <p:clrMapOvr>
    <a:masterClrMapping xmlns:a="http://schemas.openxmlformats.org/drawingml/2006/main"/>
  </p:clrMapOvr>
</p:sld>
</file>