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e58ab2f6ce41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85df83aa004517"/>
  </p:sldMasterIdLst>
  <p:sldIdLst>
    <p:sldId xmlns:r="http://schemas.openxmlformats.org/officeDocument/2006/relationships" id="256" r:id="Ra885b5943d354381"/>
    <p:sldId xmlns:r="http://schemas.openxmlformats.org/officeDocument/2006/relationships" id="257" r:id="Raa8cf5467f044dbb"/>
    <p:sldId xmlns:r="http://schemas.openxmlformats.org/officeDocument/2006/relationships" id="258" r:id="R853d10984c49430a"/>
    <p:sldId xmlns:r="http://schemas.openxmlformats.org/officeDocument/2006/relationships" id="259" r:id="Rf409d2663c0a423c"/>
    <p:sldId xmlns:r="http://schemas.openxmlformats.org/officeDocument/2006/relationships" id="260" r:id="R54ad59b3fba6458a"/>
    <p:sldId xmlns:r="http://schemas.openxmlformats.org/officeDocument/2006/relationships" id="261" r:id="R3e8d406ad6e448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5df83aa004517" /><Relationship Type="http://schemas.openxmlformats.org/officeDocument/2006/relationships/slide" Target="/ppt/slides/slide1.xml" Id="Ra885b5943d354381" /><Relationship Type="http://schemas.openxmlformats.org/officeDocument/2006/relationships/slide" Target="/ppt/slides/slide2.xml" Id="Raa8cf5467f044dbb" /><Relationship Type="http://schemas.openxmlformats.org/officeDocument/2006/relationships/slide" Target="/ppt/slides/slide3.xml" Id="R853d10984c49430a" /><Relationship Type="http://schemas.openxmlformats.org/officeDocument/2006/relationships/slide" Target="/ppt/slides/slide4.xml" Id="Rf409d2663c0a423c" /><Relationship Type="http://schemas.openxmlformats.org/officeDocument/2006/relationships/slide" Target="/ppt/slides/slide5.xml" Id="R54ad59b3fba6458a" /><Relationship Type="http://schemas.openxmlformats.org/officeDocument/2006/relationships/slide" Target="/ppt/slides/slide6.xml" Id="R3e8d406ad6e448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8dbb7ddcb4e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e9b8c88e14216" /><Relationship Type="http://schemas.openxmlformats.org/officeDocument/2006/relationships/theme" Target="/ppt/slideMasters/theme/theme1.xml" Id="Rb1fe545fc4a545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ce9b8c88e142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185e0aeda48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f5e38995049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32663b19b4e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ff7a24ed047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9e2e114f34a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06ed7f81b40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ANTHON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AS ble etablert [år] og holder til i Hærland.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HLBERGER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TOLLEF JOHAN BERGER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Bergerveien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1878 Hærland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hlberger@online.no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997 181 573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 AS</a:t>
            </a:r>
          </a:p>
        </p:txBody>
      </p:sp>
    </p:spTree>
  </p:cSld>
  <p:clrMapOvr>
    <a:masterClrMapping xmlns:a="http://schemas.openxmlformats.org/drawingml/2006/main"/>
  </p:clrMapOvr>
</p:sld>
</file>