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ec4b0e7a8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d00527ca341f9"/>
  </p:sldMasterIdLst>
  <p:sldIdLst>
    <p:sldId xmlns:r="http://schemas.openxmlformats.org/officeDocument/2006/relationships" id="256" r:id="Rc9d633565eb04675"/>
    <p:sldId xmlns:r="http://schemas.openxmlformats.org/officeDocument/2006/relationships" id="257" r:id="Rb7828ee74a084729"/>
    <p:sldId xmlns:r="http://schemas.openxmlformats.org/officeDocument/2006/relationships" id="258" r:id="R6e8f7ca0116a403f"/>
    <p:sldId xmlns:r="http://schemas.openxmlformats.org/officeDocument/2006/relationships" id="259" r:id="R47cdd230fec34a1b"/>
    <p:sldId xmlns:r="http://schemas.openxmlformats.org/officeDocument/2006/relationships" id="260" r:id="Rdc71886e764e4f83"/>
    <p:sldId xmlns:r="http://schemas.openxmlformats.org/officeDocument/2006/relationships" id="261" r:id="Re6624d99127b4584"/>
    <p:sldId xmlns:r="http://schemas.openxmlformats.org/officeDocument/2006/relationships" id="262" r:id="R6d848aa61acd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d00527ca341f9" /><Relationship Type="http://schemas.openxmlformats.org/officeDocument/2006/relationships/slide" Target="/ppt/slides/slide1.xml" Id="Rc9d633565eb04675" /><Relationship Type="http://schemas.openxmlformats.org/officeDocument/2006/relationships/slide" Target="/ppt/slides/slide2.xml" Id="Rb7828ee74a084729" /><Relationship Type="http://schemas.openxmlformats.org/officeDocument/2006/relationships/slide" Target="/ppt/slides/slide3.xml" Id="R6e8f7ca0116a403f" /><Relationship Type="http://schemas.openxmlformats.org/officeDocument/2006/relationships/slide" Target="/ppt/slides/slide4.xml" Id="R47cdd230fec34a1b" /><Relationship Type="http://schemas.openxmlformats.org/officeDocument/2006/relationships/slide" Target="/ppt/slides/slide5.xml" Id="Rdc71886e764e4f83" /><Relationship Type="http://schemas.openxmlformats.org/officeDocument/2006/relationships/slide" Target="/ppt/slides/slide6.xml" Id="Re6624d99127b4584" /><Relationship Type="http://schemas.openxmlformats.org/officeDocument/2006/relationships/slide" Target="/ppt/slides/slide7.xml" Id="R6d848aa61acd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45fdd4d1a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75c4a55a42dc" /><Relationship Type="http://schemas.openxmlformats.org/officeDocument/2006/relationships/theme" Target="/ppt/slideMasters/theme/theme1.xml" Id="Rea299bbe0417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dc75c4a55a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1a1e40058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54b184037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084c8607b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695ecaccb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8d3bbcc62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4048005d7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c1cfb1917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CAMILLA'S SALONG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CAMILLA'S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CAMILLA'S SALONG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CAMILLA'S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CAMILLA'S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CAMILLA'S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CAMILLA'S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TOLLEFSEN FRANK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CAMILLA'S SALONG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997 182 103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CAMILLA'S SALONG AS</a:t>
            </a:r>
          </a:p>
        </p:txBody>
      </p:sp>
    </p:spTree>
  </p:cSld>
  <p:clrMapOvr>
    <a:masterClrMapping xmlns:a="http://schemas.openxmlformats.org/drawingml/2006/main"/>
  </p:clrMapOvr>
</p:sld>
</file>