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99ae1ad33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26bbf03ff48ff"/>
  </p:sldMasterIdLst>
  <p:sldIdLst>
    <p:sldId xmlns:r="http://schemas.openxmlformats.org/officeDocument/2006/relationships" id="256" r:id="Rccf424b45a054907"/>
    <p:sldId xmlns:r="http://schemas.openxmlformats.org/officeDocument/2006/relationships" id="257" r:id="Ra41fe188e6e843a5"/>
    <p:sldId xmlns:r="http://schemas.openxmlformats.org/officeDocument/2006/relationships" id="258" r:id="R00273e79f7b747c9"/>
    <p:sldId xmlns:r="http://schemas.openxmlformats.org/officeDocument/2006/relationships" id="259" r:id="Rdbd764cf94144fcb"/>
    <p:sldId xmlns:r="http://schemas.openxmlformats.org/officeDocument/2006/relationships" id="260" r:id="R890cff18b28645fb"/>
    <p:sldId xmlns:r="http://schemas.openxmlformats.org/officeDocument/2006/relationships" id="261" r:id="Rd2e36b70e24a4822"/>
    <p:sldId xmlns:r="http://schemas.openxmlformats.org/officeDocument/2006/relationships" id="262" r:id="Rcd0800b4b77a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26bbf03ff48ff" /><Relationship Type="http://schemas.openxmlformats.org/officeDocument/2006/relationships/slide" Target="/ppt/slides/slide1.xml" Id="Rccf424b45a054907" /><Relationship Type="http://schemas.openxmlformats.org/officeDocument/2006/relationships/slide" Target="/ppt/slides/slide2.xml" Id="Ra41fe188e6e843a5" /><Relationship Type="http://schemas.openxmlformats.org/officeDocument/2006/relationships/slide" Target="/ppt/slides/slide3.xml" Id="R00273e79f7b747c9" /><Relationship Type="http://schemas.openxmlformats.org/officeDocument/2006/relationships/slide" Target="/ppt/slides/slide4.xml" Id="Rdbd764cf94144fcb" /><Relationship Type="http://schemas.openxmlformats.org/officeDocument/2006/relationships/slide" Target="/ppt/slides/slide5.xml" Id="R890cff18b28645fb" /><Relationship Type="http://schemas.openxmlformats.org/officeDocument/2006/relationships/slide" Target="/ppt/slides/slide6.xml" Id="Rd2e36b70e24a4822" /><Relationship Type="http://schemas.openxmlformats.org/officeDocument/2006/relationships/slide" Target="/ppt/slides/slide7.xml" Id="Rcd0800b4b77a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3a1def13a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1db75c164268" /><Relationship Type="http://schemas.openxmlformats.org/officeDocument/2006/relationships/theme" Target="/ppt/slideMasters/theme/theme1.xml" Id="R41c597ea194e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e1db75c16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6768c4a7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1e707e14c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88510ce6c43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7cc2f819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17f3f290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b5120c9b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a15e0a62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