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897a53a7f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ae40f61154fa8"/>
  </p:sldMasterIdLst>
  <p:sldIdLst>
    <p:sldId xmlns:r="http://schemas.openxmlformats.org/officeDocument/2006/relationships" id="256" r:id="R18fdb97abba84f88"/>
    <p:sldId xmlns:r="http://schemas.openxmlformats.org/officeDocument/2006/relationships" id="257" r:id="Rdaaf2f612ea740fd"/>
    <p:sldId xmlns:r="http://schemas.openxmlformats.org/officeDocument/2006/relationships" id="258" r:id="R6a9a6e1fb572482e"/>
    <p:sldId xmlns:r="http://schemas.openxmlformats.org/officeDocument/2006/relationships" id="259" r:id="R9e1a36bab2184560"/>
    <p:sldId xmlns:r="http://schemas.openxmlformats.org/officeDocument/2006/relationships" id="260" r:id="Rb93f8b2ebfe1431c"/>
    <p:sldId xmlns:r="http://schemas.openxmlformats.org/officeDocument/2006/relationships" id="261" r:id="R6f86128120bb40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ae40f61154fa8" /><Relationship Type="http://schemas.openxmlformats.org/officeDocument/2006/relationships/slide" Target="/ppt/slides/slide1.xml" Id="R18fdb97abba84f88" /><Relationship Type="http://schemas.openxmlformats.org/officeDocument/2006/relationships/slide" Target="/ppt/slides/slide2.xml" Id="Rdaaf2f612ea740fd" /><Relationship Type="http://schemas.openxmlformats.org/officeDocument/2006/relationships/slide" Target="/ppt/slides/slide3.xml" Id="R6a9a6e1fb572482e" /><Relationship Type="http://schemas.openxmlformats.org/officeDocument/2006/relationships/slide" Target="/ppt/slides/slide4.xml" Id="R9e1a36bab2184560" /><Relationship Type="http://schemas.openxmlformats.org/officeDocument/2006/relationships/slide" Target="/ppt/slides/slide5.xml" Id="Rb93f8b2ebfe1431c" /><Relationship Type="http://schemas.openxmlformats.org/officeDocument/2006/relationships/slide" Target="/ppt/slides/slide6.xml" Id="R6f86128120bb40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1e28cf9a3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ee3f908c643a3" /><Relationship Type="http://schemas.openxmlformats.org/officeDocument/2006/relationships/theme" Target="/ppt/slideMasters/theme/theme1.xml" Id="Red62c48be17a4a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ee3f908c6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77fd1b3d24f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94131a7e040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46e3d801540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5c88a3b0a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49943bbf4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eb01abbad48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ESPEVÆR BOLYST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ESPEVÆR BOLYST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ESPEVÆR BOLYST ble etablert [år] og holder til i Espevær.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ESPEVÆR BOLYST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ESPEVÆR BOLYST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ESPEVÆR BOLYST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−81 256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−658 932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2 791 373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ESPEVÆR BOLYST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5444 Espevær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997 192 559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ESPEVÆR BOLYST</a:t>
            </a:r>
          </a:p>
        </p:txBody>
      </p:sp>
    </p:spTree>
  </p:cSld>
  <p:clrMapOvr>
    <a:masterClrMapping xmlns:a="http://schemas.openxmlformats.org/drawingml/2006/main"/>
  </p:clrMapOvr>
</p:sld>
</file>