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b195c4430f47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214ebcb804e4a"/>
  </p:sldMasterIdLst>
  <p:sldIdLst>
    <p:sldId xmlns:r="http://schemas.openxmlformats.org/officeDocument/2006/relationships" id="256" r:id="Rc76bbff6c02f4517"/>
    <p:sldId xmlns:r="http://schemas.openxmlformats.org/officeDocument/2006/relationships" id="257" r:id="Rc5ccd702e3044050"/>
    <p:sldId xmlns:r="http://schemas.openxmlformats.org/officeDocument/2006/relationships" id="258" r:id="R8ec4e5a52d674531"/>
    <p:sldId xmlns:r="http://schemas.openxmlformats.org/officeDocument/2006/relationships" id="259" r:id="Rf66a2b4f625145bb"/>
    <p:sldId xmlns:r="http://schemas.openxmlformats.org/officeDocument/2006/relationships" id="260" r:id="Rbabd94b21e0349a4"/>
    <p:sldId xmlns:r="http://schemas.openxmlformats.org/officeDocument/2006/relationships" id="261" r:id="R416a9a9b2b76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214ebcb804e4a" /><Relationship Type="http://schemas.openxmlformats.org/officeDocument/2006/relationships/slide" Target="/ppt/slides/slide1.xml" Id="Rc76bbff6c02f4517" /><Relationship Type="http://schemas.openxmlformats.org/officeDocument/2006/relationships/slide" Target="/ppt/slides/slide2.xml" Id="Rc5ccd702e3044050" /><Relationship Type="http://schemas.openxmlformats.org/officeDocument/2006/relationships/slide" Target="/ppt/slides/slide3.xml" Id="R8ec4e5a52d674531" /><Relationship Type="http://schemas.openxmlformats.org/officeDocument/2006/relationships/slide" Target="/ppt/slides/slide4.xml" Id="Rf66a2b4f625145bb" /><Relationship Type="http://schemas.openxmlformats.org/officeDocument/2006/relationships/slide" Target="/ppt/slides/slide5.xml" Id="Rbabd94b21e0349a4" /><Relationship Type="http://schemas.openxmlformats.org/officeDocument/2006/relationships/slide" Target="/ppt/slides/slide6.xml" Id="R416a9a9b2b76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cd67e6465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4ad3cd6544b76" /><Relationship Type="http://schemas.openxmlformats.org/officeDocument/2006/relationships/theme" Target="/ppt/slideMasters/theme/theme1.xml" Id="R799b8621784849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4ad3cd6544b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ccea8c5e840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834ea810343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2246ccec46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93501a768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bdc4f0e25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d6c669b3a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BIOCONNECT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BIOCONNECT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ARNE HANSSON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Thorøyaveien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benhan@online.no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997 194 039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BIOCONNECT AS</a:t>
            </a:r>
          </a:p>
        </p:txBody>
      </p:sp>
    </p:spTree>
  </p:cSld>
  <p:clrMapOvr>
    <a:masterClrMapping xmlns:a="http://schemas.openxmlformats.org/drawingml/2006/main"/>
  </p:clrMapOvr>
</p:sld>
</file>