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a5358933c0d463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8a929a3654d4590"/>
  </p:sldMasterIdLst>
  <p:sldIdLst>
    <p:sldId xmlns:r="http://schemas.openxmlformats.org/officeDocument/2006/relationships" id="256" r:id="Raec920e676034260"/>
    <p:sldId xmlns:r="http://schemas.openxmlformats.org/officeDocument/2006/relationships" id="257" r:id="R534ab09556854097"/>
    <p:sldId xmlns:r="http://schemas.openxmlformats.org/officeDocument/2006/relationships" id="258" r:id="R50e775fa03f94421"/>
    <p:sldId xmlns:r="http://schemas.openxmlformats.org/officeDocument/2006/relationships" id="259" r:id="R434e544337c7402a"/>
    <p:sldId xmlns:r="http://schemas.openxmlformats.org/officeDocument/2006/relationships" id="260" r:id="R934fd388bac94ac7"/>
    <p:sldId xmlns:r="http://schemas.openxmlformats.org/officeDocument/2006/relationships" id="261" r:id="Rb2abc5b08edf46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a929a3654d4590" /><Relationship Type="http://schemas.openxmlformats.org/officeDocument/2006/relationships/slide" Target="/ppt/slides/slide1.xml" Id="Raec920e676034260" /><Relationship Type="http://schemas.openxmlformats.org/officeDocument/2006/relationships/slide" Target="/ppt/slides/slide2.xml" Id="R534ab09556854097" /><Relationship Type="http://schemas.openxmlformats.org/officeDocument/2006/relationships/slide" Target="/ppt/slides/slide3.xml" Id="R50e775fa03f94421" /><Relationship Type="http://schemas.openxmlformats.org/officeDocument/2006/relationships/slide" Target="/ppt/slides/slide4.xml" Id="R434e544337c7402a" /><Relationship Type="http://schemas.openxmlformats.org/officeDocument/2006/relationships/slide" Target="/ppt/slides/slide5.xml" Id="R934fd388bac94ac7" /><Relationship Type="http://schemas.openxmlformats.org/officeDocument/2006/relationships/slide" Target="/ppt/slides/slide6.xml" Id="Rb2abc5b08edf46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40b8c449f49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015f12ee0f46a9" /><Relationship Type="http://schemas.openxmlformats.org/officeDocument/2006/relationships/theme" Target="/ppt/slideMasters/theme/theme1.xml" Id="R9ec472bc413e4f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015f12ee0f46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4c169e7845429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fba8cc5f804f1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716a71e75842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232e3c010f406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81c2e38a194b3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002757a7a443c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STILLITZ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STILLITZ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STILLITZ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STILLITZ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STILLITZ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STILLITZ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BERGMANN LINE MARGRETHE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STYKKET ANNA CHRISTINE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STILLITZ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997 198 565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STILLITZ AS</a:t>
            </a:r>
          </a:p>
        </p:txBody>
      </p:sp>
    </p:spTree>
  </p:cSld>
  <p:clrMapOvr>
    <a:masterClrMapping xmlns:a="http://schemas.openxmlformats.org/drawingml/2006/main"/>
  </p:clrMapOvr>
</p:sld>
</file>