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da251db79746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90524f1fa74345"/>
  </p:sldMasterIdLst>
  <p:sldIdLst>
    <p:sldId xmlns:r="http://schemas.openxmlformats.org/officeDocument/2006/relationships" id="256" r:id="R4ceb6f3813364af2"/>
    <p:sldId xmlns:r="http://schemas.openxmlformats.org/officeDocument/2006/relationships" id="257" r:id="R700e523cc0084c09"/>
    <p:sldId xmlns:r="http://schemas.openxmlformats.org/officeDocument/2006/relationships" id="258" r:id="Rf32fc8fbc0a74337"/>
    <p:sldId xmlns:r="http://schemas.openxmlformats.org/officeDocument/2006/relationships" id="259" r:id="R8652819bf32a4378"/>
    <p:sldId xmlns:r="http://schemas.openxmlformats.org/officeDocument/2006/relationships" id="260" r:id="R237f73b42e9b492c"/>
    <p:sldId xmlns:r="http://schemas.openxmlformats.org/officeDocument/2006/relationships" id="261" r:id="Rf4359f793ed143f2"/>
    <p:sldId xmlns:r="http://schemas.openxmlformats.org/officeDocument/2006/relationships" id="262" r:id="Rcad2bc83d3f14b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90524f1fa74345" /><Relationship Type="http://schemas.openxmlformats.org/officeDocument/2006/relationships/slide" Target="/ppt/slides/slide1.xml" Id="R4ceb6f3813364af2" /><Relationship Type="http://schemas.openxmlformats.org/officeDocument/2006/relationships/slide" Target="/ppt/slides/slide2.xml" Id="R700e523cc0084c09" /><Relationship Type="http://schemas.openxmlformats.org/officeDocument/2006/relationships/slide" Target="/ppt/slides/slide3.xml" Id="Rf32fc8fbc0a74337" /><Relationship Type="http://schemas.openxmlformats.org/officeDocument/2006/relationships/slide" Target="/ppt/slides/slide4.xml" Id="R8652819bf32a4378" /><Relationship Type="http://schemas.openxmlformats.org/officeDocument/2006/relationships/slide" Target="/ppt/slides/slide5.xml" Id="R237f73b42e9b492c" /><Relationship Type="http://schemas.openxmlformats.org/officeDocument/2006/relationships/slide" Target="/ppt/slides/slide6.xml" Id="Rf4359f793ed143f2" /><Relationship Type="http://schemas.openxmlformats.org/officeDocument/2006/relationships/slide" Target="/ppt/slides/slide7.xml" Id="Rcad2bc83d3f14b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9d9220ebf74e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63687501b42f5" /><Relationship Type="http://schemas.openxmlformats.org/officeDocument/2006/relationships/theme" Target="/ppt/slideMasters/theme/theme1.xml" Id="Rcdbe829494cf4b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f63687501b42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3b8af111c4d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e64d066c74d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ef17437f84b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0cf449ff34f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57137a2e147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8e22afc404b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7872604e041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18 851 586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395 194 477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396 729 451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Eivind Gundersen, Gopledalsveien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997 201 078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INVEST AS</a:t>
            </a:r>
          </a:p>
        </p:txBody>
      </p:sp>
    </p:spTree>
  </p:cSld>
  <p:clrMapOvr>
    <a:masterClrMapping xmlns:a="http://schemas.openxmlformats.org/drawingml/2006/main"/>
  </p:clrMapOvr>
</p:sld>
</file>