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5640292609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33c0bb29d4bc8"/>
  </p:sldMasterIdLst>
  <p:sldIdLst>
    <p:sldId xmlns:r="http://schemas.openxmlformats.org/officeDocument/2006/relationships" id="256" r:id="R65aa0b2e70d949b3"/>
    <p:sldId xmlns:r="http://schemas.openxmlformats.org/officeDocument/2006/relationships" id="257" r:id="R9f2bd4f3c27b4cdd"/>
    <p:sldId xmlns:r="http://schemas.openxmlformats.org/officeDocument/2006/relationships" id="258" r:id="Rd1f4aa00a67f47f5"/>
    <p:sldId xmlns:r="http://schemas.openxmlformats.org/officeDocument/2006/relationships" id="259" r:id="R1e884679dcbe4e7f"/>
    <p:sldId xmlns:r="http://schemas.openxmlformats.org/officeDocument/2006/relationships" id="260" r:id="R0c17b353e35a4990"/>
    <p:sldId xmlns:r="http://schemas.openxmlformats.org/officeDocument/2006/relationships" id="261" r:id="R7edfc29120294c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33c0bb29d4bc8" /><Relationship Type="http://schemas.openxmlformats.org/officeDocument/2006/relationships/slide" Target="/ppt/slides/slide1.xml" Id="R65aa0b2e70d949b3" /><Relationship Type="http://schemas.openxmlformats.org/officeDocument/2006/relationships/slide" Target="/ppt/slides/slide2.xml" Id="R9f2bd4f3c27b4cdd" /><Relationship Type="http://schemas.openxmlformats.org/officeDocument/2006/relationships/slide" Target="/ppt/slides/slide3.xml" Id="Rd1f4aa00a67f47f5" /><Relationship Type="http://schemas.openxmlformats.org/officeDocument/2006/relationships/slide" Target="/ppt/slides/slide4.xml" Id="R1e884679dcbe4e7f" /><Relationship Type="http://schemas.openxmlformats.org/officeDocument/2006/relationships/slide" Target="/ppt/slides/slide5.xml" Id="R0c17b353e35a4990" /><Relationship Type="http://schemas.openxmlformats.org/officeDocument/2006/relationships/slide" Target="/ppt/slides/slide6.xml" Id="R7edfc29120294c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2812a849841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7dae80aa943a8" /><Relationship Type="http://schemas.openxmlformats.org/officeDocument/2006/relationships/theme" Target="/ppt/slideMasters/theme/theme1.xml" Id="Re8288f80e55343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47dae80aa9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8848fbae1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8cdcfd4674c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aad46e9443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bf7713586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44bbb2a014b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24c7b14604d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