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fe704f1c5142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7d84f8199e4744"/>
  </p:sldMasterIdLst>
  <p:sldIdLst>
    <p:sldId xmlns:r="http://schemas.openxmlformats.org/officeDocument/2006/relationships" id="256" r:id="R7d66ab1ea9f44621"/>
    <p:sldId xmlns:r="http://schemas.openxmlformats.org/officeDocument/2006/relationships" id="257" r:id="R6fa80bc2df6a44c4"/>
    <p:sldId xmlns:r="http://schemas.openxmlformats.org/officeDocument/2006/relationships" id="258" r:id="Rd5a357bd33e24851"/>
    <p:sldId xmlns:r="http://schemas.openxmlformats.org/officeDocument/2006/relationships" id="259" r:id="R0e7c32c8c9f94973"/>
    <p:sldId xmlns:r="http://schemas.openxmlformats.org/officeDocument/2006/relationships" id="260" r:id="R6fa0140616be4c7b"/>
    <p:sldId xmlns:r="http://schemas.openxmlformats.org/officeDocument/2006/relationships" id="261" r:id="R94bb20f1aac24ea3"/>
    <p:sldId xmlns:r="http://schemas.openxmlformats.org/officeDocument/2006/relationships" id="262" r:id="R9290a3ca657942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7d84f8199e4744" /><Relationship Type="http://schemas.openxmlformats.org/officeDocument/2006/relationships/slide" Target="/ppt/slides/slide1.xml" Id="R7d66ab1ea9f44621" /><Relationship Type="http://schemas.openxmlformats.org/officeDocument/2006/relationships/slide" Target="/ppt/slides/slide2.xml" Id="R6fa80bc2df6a44c4" /><Relationship Type="http://schemas.openxmlformats.org/officeDocument/2006/relationships/slide" Target="/ppt/slides/slide3.xml" Id="Rd5a357bd33e24851" /><Relationship Type="http://schemas.openxmlformats.org/officeDocument/2006/relationships/slide" Target="/ppt/slides/slide4.xml" Id="R0e7c32c8c9f94973" /><Relationship Type="http://schemas.openxmlformats.org/officeDocument/2006/relationships/slide" Target="/ppt/slides/slide5.xml" Id="R6fa0140616be4c7b" /><Relationship Type="http://schemas.openxmlformats.org/officeDocument/2006/relationships/slide" Target="/ppt/slides/slide6.xml" Id="R94bb20f1aac24ea3" /><Relationship Type="http://schemas.openxmlformats.org/officeDocument/2006/relationships/slide" Target="/ppt/slides/slide7.xml" Id="R9290a3ca657942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5f457f49b24c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b380d287324b15" /><Relationship Type="http://schemas.openxmlformats.org/officeDocument/2006/relationships/theme" Target="/ppt/slideMasters/theme/theme1.xml" Id="Rc0bf00cdb62246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b380d287324b1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762474eb2240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f904e768646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089ae33a2548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5b20062f445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6452560264c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dcbcaaf9f42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535ad3752248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ALLE TALL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 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ALLE TALL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 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 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 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10 857 429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226 133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231 796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3 474 837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 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BOLIGFORVALTERNE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 TALL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Karoline Kristiansens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46 46 46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kontakt@alletall.no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www.alletall.no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997 201 213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ALLE TALL AS</a:t>
            </a:r>
          </a:p>
        </p:txBody>
      </p:sp>
    </p:spTree>
  </p:cSld>
  <p:clrMapOvr>
    <a:masterClrMapping xmlns:a="http://schemas.openxmlformats.org/drawingml/2006/main"/>
  </p:clrMapOvr>
</p:sld>
</file>