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236eeea0b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9cc0e55744c06"/>
  </p:sldMasterIdLst>
  <p:sldIdLst>
    <p:sldId xmlns:r="http://schemas.openxmlformats.org/officeDocument/2006/relationships" id="256" r:id="R8ac0ae16741e48b5"/>
    <p:sldId xmlns:r="http://schemas.openxmlformats.org/officeDocument/2006/relationships" id="257" r:id="Rec92c90835fb41f9"/>
    <p:sldId xmlns:r="http://schemas.openxmlformats.org/officeDocument/2006/relationships" id="258" r:id="Refb51249cfd545e4"/>
    <p:sldId xmlns:r="http://schemas.openxmlformats.org/officeDocument/2006/relationships" id="259" r:id="R35f502ffadf04494"/>
    <p:sldId xmlns:r="http://schemas.openxmlformats.org/officeDocument/2006/relationships" id="260" r:id="Re561af53822245af"/>
    <p:sldId xmlns:r="http://schemas.openxmlformats.org/officeDocument/2006/relationships" id="261" r:id="R1b55848baef34bd4"/>
    <p:sldId xmlns:r="http://schemas.openxmlformats.org/officeDocument/2006/relationships" id="262" r:id="R1f7222937219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9cc0e55744c06" /><Relationship Type="http://schemas.openxmlformats.org/officeDocument/2006/relationships/slide" Target="/ppt/slides/slide1.xml" Id="R8ac0ae16741e48b5" /><Relationship Type="http://schemas.openxmlformats.org/officeDocument/2006/relationships/slide" Target="/ppt/slides/slide2.xml" Id="Rec92c90835fb41f9" /><Relationship Type="http://schemas.openxmlformats.org/officeDocument/2006/relationships/slide" Target="/ppt/slides/slide3.xml" Id="Refb51249cfd545e4" /><Relationship Type="http://schemas.openxmlformats.org/officeDocument/2006/relationships/slide" Target="/ppt/slides/slide4.xml" Id="R35f502ffadf04494" /><Relationship Type="http://schemas.openxmlformats.org/officeDocument/2006/relationships/slide" Target="/ppt/slides/slide5.xml" Id="Re561af53822245af" /><Relationship Type="http://schemas.openxmlformats.org/officeDocument/2006/relationships/slide" Target="/ppt/slides/slide6.xml" Id="R1b55848baef34bd4" /><Relationship Type="http://schemas.openxmlformats.org/officeDocument/2006/relationships/slide" Target="/ppt/slides/slide7.xml" Id="R1f7222937219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f450c4483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31324c164c17" /><Relationship Type="http://schemas.openxmlformats.org/officeDocument/2006/relationships/theme" Target="/ppt/slideMasters/theme/theme1.xml" Id="R8013b61ee789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e31324c16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68f42d2f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7da0b08f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28646f4f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2e6c38bd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f757be7b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08ffe466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a7e924a6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14 332 875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STÅLE BERTELSEN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997 202 074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